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7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6.png"/><Relationship Id="rId5" Type="http://schemas.openxmlformats.org/officeDocument/2006/relationships/image" Target="../media/image61.png"/><Relationship Id="rId10" Type="http://schemas.openxmlformats.org/officeDocument/2006/relationships/image" Target="../media/image70.png"/><Relationship Id="rId4" Type="http://schemas.openxmlformats.org/officeDocument/2006/relationships/image" Target="../media/image60.png"/><Relationship Id="rId9" Type="http://schemas.openxmlformats.org/officeDocument/2006/relationships/image" Target="../media/image6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61.png"/><Relationship Id="rId10" Type="http://schemas.openxmlformats.org/officeDocument/2006/relationships/image" Target="../media/image75.png"/><Relationship Id="rId4" Type="http://schemas.openxmlformats.org/officeDocument/2006/relationships/image" Target="../media/image60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61.png"/><Relationship Id="rId10" Type="http://schemas.openxmlformats.org/officeDocument/2006/relationships/image" Target="../media/image84.png"/><Relationship Id="rId4" Type="http://schemas.openxmlformats.org/officeDocument/2006/relationships/image" Target="../media/image60.png"/><Relationship Id="rId9" Type="http://schemas.openxmlformats.org/officeDocument/2006/relationships/image" Target="../media/image8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88.png"/><Relationship Id="rId5" Type="http://schemas.openxmlformats.org/officeDocument/2006/relationships/image" Target="../media/image61.png"/><Relationship Id="rId10" Type="http://schemas.openxmlformats.org/officeDocument/2006/relationships/image" Target="../media/image92.png"/><Relationship Id="rId4" Type="http://schemas.openxmlformats.org/officeDocument/2006/relationships/image" Target="../media/image60.png"/><Relationship Id="rId9" Type="http://schemas.openxmlformats.org/officeDocument/2006/relationships/image" Target="../media/image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1C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2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out the following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057400"/>
                <a:ext cx="16609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)(4+5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660903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0" y="2590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=8+12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+10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90800"/>
                <a:ext cx="2289858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3124200"/>
                <a:ext cx="2011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=8+22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124200"/>
                <a:ext cx="2011128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3657600"/>
                <a:ext cx="12547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=−7+22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57600"/>
                <a:ext cx="125470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867400" y="2209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248400" y="20574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put like you would algebraically (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eg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grid method, FOIL, smiley face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</p:txBody>
      </p:sp>
      <p:sp>
        <p:nvSpPr>
          <p:cNvPr id="15" name="Arc 14"/>
          <p:cNvSpPr/>
          <p:nvPr/>
        </p:nvSpPr>
        <p:spPr>
          <a:xfrm>
            <a:off x="5867400" y="2743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5867400" y="3276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248400" y="28194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4600" y="3352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614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3488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Express the following in the form a + bi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057400"/>
                <a:ext cx="10411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(7−4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041119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2514600"/>
                <a:ext cx="18717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i="1">
                          <a:latin typeface="Cambria Math"/>
                        </a:rPr>
                        <m:t>7−4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)(7−4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14600"/>
                <a:ext cx="1871794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10000" y="2971800"/>
                <a:ext cx="2403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=49−28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−28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240367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3429000"/>
                <a:ext cx="2124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=49−56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+16(−1)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429000"/>
                <a:ext cx="212494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00" y="3886200"/>
                <a:ext cx="1214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=33−56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86200"/>
                <a:ext cx="1214628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5626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943600" y="22860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as a double bracket</a:t>
            </a:r>
          </a:p>
        </p:txBody>
      </p:sp>
      <p:sp>
        <p:nvSpPr>
          <p:cNvPr id="26" name="Arc 25"/>
          <p:cNvSpPr/>
          <p:nvPr/>
        </p:nvSpPr>
        <p:spPr>
          <a:xfrm>
            <a:off x="5943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943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7912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324600" y="2743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3200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8400" y="3657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43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3" grpId="0" animBg="1"/>
      <p:bldP spid="24" grpId="0"/>
      <p:bldP spid="26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1981200"/>
                <a:ext cx="2092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)(4−5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)(1+3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81200"/>
                <a:ext cx="2092176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2362200"/>
                <a:ext cx="1469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)(4−5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362200"/>
                <a:ext cx="1469697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2743200"/>
                <a:ext cx="2019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=8−12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43200"/>
                <a:ext cx="201997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3124200"/>
                <a:ext cx="1778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=8−22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124200"/>
                <a:ext cx="1778372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3505200"/>
                <a:ext cx="11183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505200"/>
                <a:ext cx="111831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572000"/>
                <a:ext cx="1703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)(1+3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70373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953000"/>
                <a:ext cx="21546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−21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−66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953000"/>
                <a:ext cx="215462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334000"/>
                <a:ext cx="19130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−7−43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−66(−1)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1913024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5715000"/>
                <a:ext cx="10830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59−43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108305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867400" y="2133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324600" y="21336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Start with the first 2 brackets</a:t>
            </a:r>
          </a:p>
        </p:txBody>
      </p:sp>
      <p:sp>
        <p:nvSpPr>
          <p:cNvPr id="42" name="Arc 41"/>
          <p:cNvSpPr/>
          <p:nvPr/>
        </p:nvSpPr>
        <p:spPr>
          <a:xfrm>
            <a:off x="5867400" y="251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867400" y="2895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867400" y="3276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791200" y="4724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791200" y="5105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57912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324600" y="2514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8400" y="2819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76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72000" y="40386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multiply this by the 3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bracket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172200" y="4724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5029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and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2200" y="5486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20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5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19050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40254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91000" y="2362200"/>
                <a:ext cx="9227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92275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91000" y="2819400"/>
                <a:ext cx="10190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19400"/>
                <a:ext cx="101906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91000" y="3276600"/>
                <a:ext cx="668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668196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810000" y="19050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67200" y="38862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402546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67200" y="4343400"/>
                <a:ext cx="10218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43400"/>
                <a:ext cx="1021883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4800600"/>
                <a:ext cx="12145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12145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67200" y="52578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555858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3886200" y="38862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63" name="Arc 62"/>
          <p:cNvSpPr/>
          <p:nvPr/>
        </p:nvSpPr>
        <p:spPr>
          <a:xfrm>
            <a:off x="50292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5410200" y="2133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65" name="Arc 64"/>
          <p:cNvSpPr/>
          <p:nvPr/>
        </p:nvSpPr>
        <p:spPr>
          <a:xfrm>
            <a:off x="5029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0292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257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52578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52578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410200" y="25908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86400" y="3048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638800" y="4114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486400" y="4572000"/>
            <a:ext cx="2918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791200" y="5029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465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6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79124" y="1916875"/>
                <a:ext cx="682238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4" y="1916875"/>
                <a:ext cx="682238" cy="341376"/>
              </a:xfrm>
              <a:prstGeom prst="rect">
                <a:avLst/>
              </a:prstGeom>
              <a:blipFill rotWithShape="1"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821876" y="1940626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91000" y="2362200"/>
                <a:ext cx="1059393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1059393" cy="341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819400"/>
                <a:ext cx="1777153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19400"/>
                <a:ext cx="1777153" cy="341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3276600"/>
                <a:ext cx="19884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1988493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3733800"/>
                <a:ext cx="7419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733800"/>
                <a:ext cx="74193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105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486400" y="21336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both as a power of 5</a:t>
            </a:r>
          </a:p>
        </p:txBody>
      </p:sp>
      <p:sp>
        <p:nvSpPr>
          <p:cNvPr id="38" name="Arc 37"/>
          <p:cNvSpPr/>
          <p:nvPr/>
        </p:nvSpPr>
        <p:spPr>
          <a:xfrm>
            <a:off x="5791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0198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019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172200" y="25908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008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48400" y="3505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8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7" grpId="0"/>
      <p:bldP spid="31" grpId="0"/>
      <p:bldP spid="32" grpId="0"/>
      <p:bldP spid="33" grpId="0"/>
      <p:bldP spid="34" grpId="0"/>
      <p:bldP spid="35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C006B1-8763-47D2-91F5-A43AC97B1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E95B8-934E-4EFE-8002-B5F00EA5BC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9BBD0-5CB8-4B2C-973F-14F8C820A56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714</Words>
  <Application>Microsoft Office PowerPoint</Application>
  <PresentationFormat>On-screen Show (4:3)</PresentationFormat>
  <Paragraphs>111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142</cp:revision>
  <dcterms:created xsi:type="dcterms:W3CDTF">2017-08-14T15:35:38Z</dcterms:created>
  <dcterms:modified xsi:type="dcterms:W3CDTF">2021-08-26T15:26:51Z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