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09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59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1.2) Multiplying complex numbers</a:t>
            </a:r>
          </a:p>
        </p:txBody>
      </p:sp>
    </p:spTree>
    <p:extLst>
      <p:ext uri="{BB962C8B-B14F-4D97-AF65-F5344CB8AC3E}">
        <p14:creationId xmlns:p14="http://schemas.microsoft.com/office/powerpoint/2010/main" val="407581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Determine the value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5262979"/>
              </a:xfrm>
              <a:prstGeom prst="rect">
                <a:avLst/>
              </a:prstGeom>
              <a:blipFill>
                <a:blip r:embed="rId2"/>
                <a:stretch>
                  <a:fillRect l="-2003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Determine the value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5262979"/>
              </a:xfrm>
              <a:prstGeom prst="rect">
                <a:avLst/>
              </a:prstGeom>
              <a:blipFill>
                <a:blip r:embed="rId3"/>
                <a:stretch>
                  <a:fillRect l="-2133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258839"/>
                <a:ext cx="4572001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258839"/>
                <a:ext cx="4572001" cy="48936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73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Determine the value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101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202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3003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4893647"/>
              </a:xfrm>
              <a:prstGeom prst="rect">
                <a:avLst/>
              </a:prstGeom>
              <a:blipFill>
                <a:blip r:embed="rId3"/>
                <a:stretch>
                  <a:fillRect l="-2003" t="-9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Determine the value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10007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830997"/>
              </a:xfrm>
              <a:prstGeom prst="rect">
                <a:avLst/>
              </a:prstGeom>
              <a:blipFill>
                <a:blip r:embed="rId4"/>
                <a:stretch>
                  <a:fillRect l="-2133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25883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258839"/>
                <a:ext cx="457200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2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each of the following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integers: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2+3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2+3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3+2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2−3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785652"/>
              </a:xfrm>
              <a:prstGeom prst="rect">
                <a:avLst/>
              </a:prstGeom>
              <a:blipFill>
                <a:blip r:embed="rId2"/>
                <a:stretch>
                  <a:fillRect l="-1335" t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each of the following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integers: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(4+5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)(4−5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(4+5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)(5+4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4−5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3785652"/>
              </a:xfrm>
              <a:prstGeom prst="rect">
                <a:avLst/>
              </a:prstGeom>
              <a:blipFill>
                <a:blip r:embed="rId3"/>
                <a:stretch>
                  <a:fillRect l="-1467" t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536174"/>
                <a:ext cx="4572001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41−40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536174"/>
                <a:ext cx="4572001" cy="3170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112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Simplify, giving your answer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blipFill>
                <a:blip r:embed="rId2"/>
                <a:stretch>
                  <a:fillRect l="-1335" t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9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Simplify, giving your answer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9190"/>
              </a:xfrm>
              <a:prstGeom prst="rect">
                <a:avLst/>
              </a:prstGeom>
              <a:blipFill>
                <a:blip r:embed="rId3"/>
                <a:stretch>
                  <a:fillRect l="-1467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48072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−4−4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48072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6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=38−16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2000" b="0" dirty="0">
                    <a:latin typeface="Candara" panose="020E0502030303020204" pitchFamily="34" charset="0"/>
                  </a:rPr>
                  <a:t>find the possible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015663"/>
              </a:xfrm>
              <a:prstGeom prst="rect">
                <a:avLst/>
              </a:prstGeom>
              <a:blipFill>
                <a:blip r:embed="rId2"/>
                <a:stretch>
                  <a:fillRect l="-1335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22−16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666033"/>
                <a:ext cx="4572001" cy="976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 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666033"/>
                <a:ext cx="4572001" cy="9762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879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9850</TotalTime>
  <Words>349</Words>
  <Application>Microsoft Office PowerPoint</Application>
  <PresentationFormat>On-screen Show (4:3)</PresentationFormat>
  <Paragraphs>122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1.2) Multiplying 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541</cp:revision>
  <dcterms:created xsi:type="dcterms:W3CDTF">2020-05-18T02:11:06Z</dcterms:created>
  <dcterms:modified xsi:type="dcterms:W3CDTF">2021-08-28T12:10:53Z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