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09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59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Multiplying 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407581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5262979"/>
              </a:xfrm>
              <a:prstGeom prst="rect">
                <a:avLst/>
              </a:prstGeom>
              <a:blipFill>
                <a:blip r:embed="rId2"/>
                <a:stretch>
                  <a:fillRect l="-2003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5262979"/>
              </a:xfrm>
              <a:prstGeom prst="rect">
                <a:avLst/>
              </a:prstGeom>
              <a:blipFill>
                <a:blip r:embed="rId3"/>
                <a:stretch>
                  <a:fillRect l="-2133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258839"/>
                <a:ext cx="4572001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258839"/>
                <a:ext cx="4572001" cy="4893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973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101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202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3003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4893647"/>
              </a:xfrm>
              <a:prstGeom prst="rect">
                <a:avLst/>
              </a:prstGeom>
              <a:blipFill>
                <a:blip r:embed="rId3"/>
                <a:stretch>
                  <a:fillRect l="-2003" t="-9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10007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830997"/>
              </a:xfrm>
              <a:prstGeom prst="rect">
                <a:avLst/>
              </a:prstGeom>
              <a:blipFill>
                <a:blip r:embed="rId4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25883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258839"/>
                <a:ext cx="457200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2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each of the following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2−3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blipFill>
                <a:blip r:embed="rId2"/>
                <a:stretch>
                  <a:fillRect l="-1335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each of the following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(4+5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)(4−5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(4+5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)(5+4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4−5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1467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536174"/>
                <a:ext cx="4572001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41−40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536174"/>
                <a:ext cx="4572001" cy="3170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12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9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9190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48072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48072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66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𝑏𝑖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=38−16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000" b="0" dirty="0">
                    <a:latin typeface="Candara" panose="020E0502030303020204" pitchFamily="34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blipFill>
                <a:blip r:embed="rId2"/>
                <a:stretch>
                  <a:fillRect l="-1335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𝑏𝑖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22−16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66033"/>
                <a:ext cx="4572001" cy="976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 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66033"/>
                <a:ext cx="4572001" cy="9762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79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9850</TotalTime>
  <Words>349</Words>
  <Application>Microsoft Office PowerPoint</Application>
  <PresentationFormat>On-screen Show (4:3)</PresentationFormat>
  <Paragraphs>122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1.2) Multiplying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541</cp:revision>
  <dcterms:created xsi:type="dcterms:W3CDTF">2020-05-18T02:11:06Z</dcterms:created>
  <dcterms:modified xsi:type="dcterms:W3CDTF">2021-08-28T12:10:53Z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