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  <a:srgbClr val="99FF99"/>
    <a:srgbClr val="CCFFCC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07" autoAdjust="0"/>
  </p:normalViewPr>
  <p:slideViewPr>
    <p:cSldViewPr snapToGrid="0"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E389F-73EF-414D-805B-E5D7A2A5800E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31943-4C9C-434B-8803-197B8A38B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8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999D5-B737-4A51-A0E8-6C41621308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905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F2F76-6208-4194-B8C1-5895614B2F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788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E5289-9A33-43EB-9AD1-6144D56C45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075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DF429-FC62-42D4-B51D-84281FD568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983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7D290-18A8-4513-AD6B-15300CE01B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10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F6A88-48D1-4E84-A018-BCBF20818F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52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73350-0302-46A1-B834-DF3DD8F1C5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6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E10BD-471F-41FE-B80E-BDD8E50BCF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975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12142-F75A-40D8-A21B-C453CC6474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041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36C11-4E16-4512-8E95-FD29206399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559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B678D-0CBC-4111-BD56-2E8EA68E19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62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CCFFCC">
                <a:alpha val="30000"/>
              </a:srgbClr>
            </a:gs>
            <a:gs pos="100000">
              <a:srgbClr val="99FF99">
                <a:alpha val="3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8E598D-7BF4-4FB7-9A80-8C5131AAAAF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0.png"/><Relationship Id="rId7" Type="http://schemas.openxmlformats.org/officeDocument/2006/relationships/image" Target="../media/image12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16.png"/><Relationship Id="rId5" Type="http://schemas.openxmlformats.org/officeDocument/2006/relationships/image" Target="../media/image70.png"/><Relationship Id="rId10" Type="http://schemas.openxmlformats.org/officeDocument/2006/relationships/image" Target="../media/image15.png"/><Relationship Id="rId4" Type="http://schemas.openxmlformats.org/officeDocument/2006/relationships/image" Target="../media/image100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90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80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70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00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90.png"/><Relationship Id="rId7" Type="http://schemas.openxmlformats.org/officeDocument/2006/relationships/image" Target="../media/image3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5" Type="http://schemas.openxmlformats.org/officeDocument/2006/relationships/image" Target="../media/image70.png"/><Relationship Id="rId10" Type="http://schemas.openxmlformats.org/officeDocument/2006/relationships/image" Target="../media/image33.png"/><Relationship Id="rId4" Type="http://schemas.openxmlformats.org/officeDocument/2006/relationships/image" Target="../media/image100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838200" y="3124200"/>
            <a:ext cx="7620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100000">
                      <a:srgbClr val="660033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Teachings for Exercise 1C</a:t>
            </a:r>
          </a:p>
        </p:txBody>
      </p:sp>
    </p:spTree>
    <p:extLst>
      <p:ext uri="{BB962C8B-B14F-4D97-AF65-F5344CB8AC3E}">
        <p14:creationId xmlns:p14="http://schemas.microsoft.com/office/powerpoint/2010/main" val="287256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709266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599" y="1454331"/>
                <a:ext cx="3507377" cy="50248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apply the principles you have learnt when the variables are given as vectors (A2 level only)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of mass 0.2kg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when it receives an impulse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 the new velocity of the particle.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599" y="1454331"/>
                <a:ext cx="3507377" cy="5024845"/>
              </a:xfrm>
              <a:blipFill>
                <a:blip r:embed="rId6"/>
                <a:stretch>
                  <a:fillRect t="-243" r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07329" y="1674223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329" y="1674223"/>
                <a:ext cx="1838324" cy="307777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98768" y="2244635"/>
                <a:ext cx="26080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−0.2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768" y="2244635"/>
                <a:ext cx="2608022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03122" y="2736669"/>
                <a:ext cx="20326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122" y="2736669"/>
                <a:ext cx="2032608" cy="307777"/>
              </a:xfrm>
              <a:prstGeom prst="rect">
                <a:avLst/>
              </a:prstGeom>
              <a:blipFill>
                <a:blip r:embed="rId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24894" y="3246122"/>
                <a:ext cx="13585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894" y="3246122"/>
                <a:ext cx="1358513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28952" y="3729447"/>
                <a:ext cx="13216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952" y="3729447"/>
                <a:ext cx="1321644" cy="30777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679475" y="1872343"/>
            <a:ext cx="322217" cy="531223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936376" y="1924594"/>
            <a:ext cx="1380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648995" y="2407921"/>
            <a:ext cx="326571" cy="518159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122126" y="2899955"/>
            <a:ext cx="326571" cy="518159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534297" y="3409406"/>
            <a:ext cx="326571" cy="518159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949438" y="2512423"/>
            <a:ext cx="1837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Expand the bracket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13862" y="3030583"/>
            <a:ext cx="1837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2i, subtract j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3782" y="3505200"/>
            <a:ext cx="1454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by 5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2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709266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599" y="1454331"/>
                <a:ext cx="3507377" cy="50248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apply the principles you have learnt when the variables are given as vectors (A2 level only)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An ice hockey puck of mass 0.17kg receives an impulse </a:t>
                </a:r>
                <a:r>
                  <a:rPr lang="en-US" sz="1400" b="1" dirty="0">
                    <a:latin typeface="Comic Sans MS" pitchFamily="66" charset="0"/>
                  </a:rPr>
                  <a:t>Q</a:t>
                </a:r>
                <a:r>
                  <a:rPr lang="en-US" sz="1400" dirty="0">
                    <a:latin typeface="Comic Sans MS" pitchFamily="66" charset="0"/>
                  </a:rPr>
                  <a:t> Ns. Immediately before the impulse the velocity of the puck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and immediately afterwards its velocity is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Find the magnitude of </a:t>
                </a:r>
                <a:r>
                  <a:rPr lang="en-GB" sz="1400" b="1" dirty="0">
                    <a:latin typeface="Comic Sans MS" pitchFamily="66" charset="0"/>
                  </a:rPr>
                  <a:t>Q</a:t>
                </a:r>
                <a:r>
                  <a:rPr lang="en-GB" sz="1400" dirty="0">
                    <a:latin typeface="Comic Sans MS" pitchFamily="66" charset="0"/>
                  </a:rPr>
                  <a:t> and the angle between </a:t>
                </a:r>
                <a:r>
                  <a:rPr lang="en-GB" sz="1400" b="1" dirty="0">
                    <a:latin typeface="Comic Sans MS" pitchFamily="66" charset="0"/>
                  </a:rPr>
                  <a:t>Q</a:t>
                </a:r>
                <a:r>
                  <a:rPr lang="en-GB" sz="1400" dirty="0">
                    <a:latin typeface="Comic Sans MS" pitchFamily="66" charset="0"/>
                  </a:rPr>
                  <a:t> and </a:t>
                </a:r>
                <a:r>
                  <a:rPr lang="en-GB" sz="1400" b="1" dirty="0" err="1">
                    <a:latin typeface="Comic Sans MS" pitchFamily="66" charset="0"/>
                  </a:rPr>
                  <a:t>i</a:t>
                </a:r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599" y="1454331"/>
                <a:ext cx="3507377" cy="5024845"/>
              </a:xfrm>
              <a:blipFill>
                <a:blip r:embed="rId6"/>
                <a:stretch>
                  <a:fillRect t="-243" r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98026" y="1534885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026" y="1534885"/>
                <a:ext cx="1838324" cy="307777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93672" y="2000793"/>
                <a:ext cx="3586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=0.17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−0.17(10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672" y="2000793"/>
                <a:ext cx="3586110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89317" y="2457993"/>
                <a:ext cx="32639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=2.55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−1.19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−1.7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−0.85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317" y="2457993"/>
                <a:ext cx="3263970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93672" y="2915193"/>
                <a:ext cx="21443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=0.85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−2.04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672" y="2915193"/>
                <a:ext cx="2144305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6748486" y="3675018"/>
            <a:ext cx="1663337" cy="2290354"/>
            <a:chOff x="6679474" y="3048000"/>
            <a:chExt cx="1663337" cy="2290354"/>
          </a:xfrm>
        </p:grpSpPr>
        <p:sp>
          <p:nvSpPr>
            <p:cNvPr id="2" name="Right Triangle 1"/>
            <p:cNvSpPr/>
            <p:nvPr/>
          </p:nvSpPr>
          <p:spPr>
            <a:xfrm rot="10800000">
              <a:off x="7341326" y="3535680"/>
              <a:ext cx="1001485" cy="1802674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Arc 2"/>
            <p:cNvSpPr/>
            <p:nvPr/>
          </p:nvSpPr>
          <p:spPr>
            <a:xfrm>
              <a:off x="6679474" y="3048000"/>
              <a:ext cx="914400" cy="914400"/>
            </a:xfrm>
            <a:prstGeom prst="arc">
              <a:avLst>
                <a:gd name="adj1" fmla="val 320779"/>
                <a:gd name="adj2" fmla="val 2431967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8186057" y="3535680"/>
              <a:ext cx="148046" cy="148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575801" y="3796938"/>
                <a:ext cx="766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0.85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01" y="3796938"/>
                <a:ext cx="76655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72635" y="4750527"/>
                <a:ext cx="771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2.04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2635" y="4750527"/>
                <a:ext cx="771365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7193280" y="1715588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424056" y="1759130"/>
            <a:ext cx="1380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7119257" y="2181496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871063" y="2629987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193278" y="2137953"/>
            <a:ext cx="1380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Expand Brackets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19255" y="2734490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Simplify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89370" y="3513906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Sketch!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01439" y="3884023"/>
                <a:ext cx="2140842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0.85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−2.04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439" y="3884023"/>
                <a:ext cx="2140842" cy="260905"/>
              </a:xfrm>
              <a:prstGeom prst="rect">
                <a:avLst/>
              </a:prstGeom>
              <a:blipFill>
                <a:blip r:embed="rId13"/>
                <a:stretch>
                  <a:fillRect b="-25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05793" y="4332514"/>
                <a:ext cx="112274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=2.21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93" y="4332514"/>
                <a:ext cx="1122743" cy="215444"/>
              </a:xfrm>
              <a:prstGeom prst="rect">
                <a:avLst/>
              </a:prstGeom>
              <a:blipFill>
                <a:blip r:embed="rId14"/>
                <a:stretch>
                  <a:fillRect r="-2174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559040" y="4859382"/>
                <a:ext cx="2580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040" y="4859382"/>
                <a:ext cx="258084" cy="307777"/>
              </a:xfrm>
              <a:prstGeom prst="rect">
                <a:avLst/>
              </a:prstGeom>
              <a:blipFill>
                <a:blip r:embed="rId15"/>
                <a:stretch>
                  <a:fillRect l="-28571" r="-3095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641771" y="4228011"/>
                <a:ext cx="1559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771" y="4228011"/>
                <a:ext cx="155940" cy="215444"/>
              </a:xfrm>
              <a:prstGeom prst="rect">
                <a:avLst/>
              </a:prstGeom>
              <a:blipFill>
                <a:blip r:embed="rId16"/>
                <a:stretch>
                  <a:fillRect l="-28000" r="-2000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6421" y="4985657"/>
                <a:ext cx="1451103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2.04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0.85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421" y="4985657"/>
                <a:ext cx="1451103" cy="484043"/>
              </a:xfrm>
              <a:prstGeom prst="rect">
                <a:avLst/>
              </a:prstGeom>
              <a:blipFill>
                <a:blip r:embed="rId17"/>
                <a:stretch>
                  <a:fillRect l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40775" y="5634446"/>
                <a:ext cx="812467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=67.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5" y="5634446"/>
                <a:ext cx="812467" cy="220253"/>
              </a:xfrm>
              <a:prstGeom prst="rect">
                <a:avLst/>
              </a:prstGeom>
              <a:blipFill>
                <a:blip r:embed="rId18"/>
                <a:stretch>
                  <a:fillRect l="-4511" r="-75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908765" y="4019004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156957" y="4123507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5364479" y="5225141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612671" y="5329644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4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709266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599" y="1454331"/>
                <a:ext cx="3507377" cy="50248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apply the principles you have learnt when the variables are given as vectors (A2 level only)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of mass 0.15kg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when it collides with a particle of mass 0.25kg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The two particles coalesce and form one particle of mass 0.4kg. Find the velocity of the combined particle.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599" y="1454331"/>
                <a:ext cx="3507377" cy="5024845"/>
              </a:xfrm>
              <a:blipFill>
                <a:blip r:embed="rId6"/>
                <a:stretch>
                  <a:fillRect l="-174" t="-243" r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11291" y="1604553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291" y="1604553"/>
                <a:ext cx="253357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00353" y="2035628"/>
                <a:ext cx="3369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.15(20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353" y="2035628"/>
                <a:ext cx="3369449" cy="307777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77050" y="2475411"/>
                <a:ext cx="14859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−3.5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050" y="2475411"/>
                <a:ext cx="1485920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41770" y="2941319"/>
                <a:ext cx="15941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17.5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−8.75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70" y="2941319"/>
                <a:ext cx="1594154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7733212" y="1785255"/>
            <a:ext cx="304800" cy="409305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876900" y="1706877"/>
            <a:ext cx="1075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7154092" y="2225038"/>
            <a:ext cx="304800" cy="409305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080069" y="2673529"/>
            <a:ext cx="304800" cy="409305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358743" y="2190202"/>
            <a:ext cx="1301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Expand and simplify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45680" y="2734488"/>
            <a:ext cx="1301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0.4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3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8E76E2-C5CE-45BC-8FB5-41299A4C4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F9A1DC-CB88-49AF-BD62-25DBAEBC68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057229-BF9E-41F0-85B9-3BDFFC84F4C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691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Comic Sans MS</vt:lpstr>
      <vt:lpstr>Impact</vt:lpstr>
      <vt:lpstr>Wingdings</vt:lpstr>
      <vt:lpstr>Default Design</vt:lpstr>
      <vt:lpstr>PowerPoint Presentation</vt:lpstr>
      <vt:lpstr>Momentum and Impulse</vt:lpstr>
      <vt:lpstr>Momentum and Impulse</vt:lpstr>
      <vt:lpstr>Momentum and Impulse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Mr G Westwater (Staff)</cp:lastModifiedBy>
  <cp:revision>150</cp:revision>
  <cp:lastPrinted>1601-01-01T00:00:00Z</cp:lastPrinted>
  <dcterms:created xsi:type="dcterms:W3CDTF">2009-12-08T23:46:21Z</dcterms:created>
  <dcterms:modified xsi:type="dcterms:W3CDTF">2021-08-27T08:27:15Z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0x010100C5F4A154C4641E49BD6DB2899EAF25E9</vt:lpwstr>
  </property>
</Properties>
</file>