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201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683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461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46.png"/><Relationship Id="rId4" Type="http://schemas.openxmlformats.org/officeDocument/2006/relationships/image" Target="../media/image66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5.png"/><Relationship Id="rId2" Type="http://schemas.openxmlformats.org/officeDocument/2006/relationships/image" Target="../media/image63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10.png"/><Relationship Id="rId2" Type="http://schemas.openxmlformats.org/officeDocument/2006/relationships/image" Target="../media/image44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10.png"/><Relationship Id="rId2" Type="http://schemas.openxmlformats.org/officeDocument/2006/relationships/image" Target="../media/image47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0.png"/><Relationship Id="rId2" Type="http://schemas.openxmlformats.org/officeDocument/2006/relationships/image" Target="../media/image63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00.png"/><Relationship Id="rId2" Type="http://schemas.openxmlformats.org/officeDocument/2006/relationships/image" Target="../media/image53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00.png"/><Relationship Id="rId2" Type="http://schemas.openxmlformats.org/officeDocument/2006/relationships/image" Target="../media/image56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20.png"/><Relationship Id="rId2" Type="http://schemas.openxmlformats.org/officeDocument/2006/relationships/image" Target="../media/image59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0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45.png"/><Relationship Id="rId4" Type="http://schemas.openxmlformats.org/officeDocument/2006/relationships/image" Target="../media/image63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1.3) de </a:t>
            </a:r>
            <a:r>
              <a:rPr lang="en-GB" dirty="0" err="1"/>
              <a:t>Moivre’s</a:t>
            </a:r>
            <a:r>
              <a:rPr lang="en-GB" dirty="0"/>
              <a:t> theorem</a:t>
            </a:r>
          </a:p>
        </p:txBody>
      </p:sp>
    </p:spTree>
    <p:extLst>
      <p:ext uri="{BB962C8B-B14F-4D97-AF65-F5344CB8AC3E}">
        <p14:creationId xmlns:p14="http://schemas.microsoft.com/office/powerpoint/2010/main" val="4159618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791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Without using Euler’s relation, prove that if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 positive integer,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1400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GB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func>
                                    <m:funcPr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1400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𝑖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791370"/>
              </a:xfrm>
              <a:prstGeom prst="rect">
                <a:avLst/>
              </a:prstGeom>
              <a:blipFill>
                <a:blip r:embed="rId3"/>
                <a:stretch>
                  <a:fillRect l="-400" t="-769" b="-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791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Without using Euler’s relation, prove that if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 positive integer,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d>
                                <m:d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140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func>
                                    <m:funcPr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140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𝑖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791370"/>
              </a:xfrm>
              <a:prstGeom prst="rect">
                <a:avLst/>
              </a:prstGeom>
              <a:blipFill>
                <a:blip r:embed="rId4"/>
                <a:stretch>
                  <a:fillRect l="-400" t="-1538" b="-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AEF8B9-6529-48DD-B375-1BF188359DE8}"/>
                  </a:ext>
                </a:extLst>
              </p:cNvPr>
              <p:cNvSpPr/>
              <p:nvPr/>
            </p:nvSpPr>
            <p:spPr>
              <a:xfrm>
                <a:off x="4582033" y="1331139"/>
                <a:ext cx="4572001" cy="54073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  <m:d>
                              <m:dPr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func>
                                  <m:func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d>
                          </m:e>
                        </m:d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d>
                                    <m:dPr>
                                      <m:ctrlPr>
                                        <a:rPr lang="en-GB" sz="16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n-GB" sz="16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GB" sz="160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GB" sz="16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func>
                                      <m:r>
                                        <a:rPr lang="en-GB" sz="16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GB" sz="16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func>
                                        <m:funcPr>
                                          <m:ctrlPr>
                                            <a:rPr lang="en-GB" sz="16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GB" sz="160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n-GB" sz="16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sz="16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sz="16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sz="16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sz="1600" b="0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func>
                        <m:func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(−</m:t>
                              </m:r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func>
                        <m:func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(−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AEF8B9-6529-48DD-B375-1BF188359D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331139"/>
                <a:ext cx="4572001" cy="54073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012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4159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Use de </a:t>
                </a:r>
                <a:r>
                  <a:rPr lang="en-GB" sz="2400" dirty="0" err="1">
                    <a:latin typeface="Candara" panose="020E0502030303020204" pitchFamily="34" charset="0"/>
                  </a:rPr>
                  <a:t>Moivre’s</a:t>
                </a:r>
                <a:r>
                  <a:rPr lang="en-GB" sz="2400" dirty="0">
                    <a:latin typeface="Candara" panose="020E0502030303020204" pitchFamily="34" charset="0"/>
                  </a:rPr>
                  <a:t> theorem to express in the form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𝑖𝑦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4159152"/>
              </a:xfrm>
              <a:prstGeom prst="rect">
                <a:avLst/>
              </a:prstGeom>
              <a:blipFill>
                <a:blip r:embed="rId2"/>
                <a:stretch>
                  <a:fillRect l="-2133" t="-1171" r="-21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4159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Use de </a:t>
                </a:r>
                <a:r>
                  <a:rPr lang="en-GB" sz="2400" dirty="0" err="1">
                    <a:latin typeface="Candara" panose="020E0502030303020204" pitchFamily="34" charset="0"/>
                  </a:rPr>
                  <a:t>Moivre’s</a:t>
                </a:r>
                <a:r>
                  <a:rPr lang="en-GB" sz="2400" dirty="0">
                    <a:latin typeface="Candara" panose="020E0502030303020204" pitchFamily="34" charset="0"/>
                  </a:rPr>
                  <a:t> theorem to express in the form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𝑖𝑦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4159152"/>
              </a:xfrm>
              <a:prstGeom prst="rect">
                <a:avLst/>
              </a:prstGeom>
              <a:blipFill>
                <a:blip r:embed="rId3"/>
                <a:stretch>
                  <a:fillRect l="-2000" t="-1173" r="-22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2079576"/>
                <a:ext cx="4572001" cy="30469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2079576"/>
                <a:ext cx="4572001" cy="30469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232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4278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Express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𝑛𝑖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func>
                                    <m:func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  <m:r>
                                        <a:rPr lang="en-GB" sz="2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4278479"/>
              </a:xfrm>
              <a:prstGeom prst="rect">
                <a:avLst/>
              </a:prstGeom>
              <a:blipFill>
                <a:blip r:embed="rId2"/>
                <a:stretch>
                  <a:fillRect l="-2133" t="-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269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Express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𝑛𝑖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269130"/>
              </a:xfrm>
              <a:prstGeom prst="rect">
                <a:avLst/>
              </a:prstGeom>
              <a:blipFill>
                <a:blip r:embed="rId3"/>
                <a:stretch>
                  <a:fillRect l="-2000" t="-2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748531"/>
                <a:ext cx="4572001" cy="4735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748531"/>
                <a:ext cx="4572001" cy="4735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770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916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GB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11</m:t>
                                          </m:r>
                                        </m:den>
                                      </m:f>
                                    </m:e>
                                  </m:func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GB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11</m:t>
                                          </m:r>
                                        </m:den>
                                      </m:f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GB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11</m:t>
                                          </m:r>
                                        </m:den>
                                      </m:f>
                                    </m:e>
                                  </m:func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 − 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GB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11</m:t>
                                          </m:r>
                                        </m:den>
                                      </m:f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916230"/>
              </a:xfrm>
              <a:prstGeom prst="rect">
                <a:avLst/>
              </a:prstGeom>
              <a:blipFill>
                <a:blip r:embed="rId2"/>
                <a:stretch>
                  <a:fillRect l="-2133" t="-25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863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17</m:t>
                                          </m:r>
                                        </m:den>
                                      </m:f>
                                    </m:e>
                                  </m:func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17</m:t>
                                          </m:r>
                                        </m:den>
                                      </m:f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17</m:t>
                                          </m:r>
                                        </m:den>
                                      </m:f>
                                    </m:e>
                                  </m:func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 − 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num>
                                        <m:den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17</m:t>
                                          </m:r>
                                        </m:den>
                                      </m:f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863780"/>
              </a:xfrm>
              <a:prstGeom prst="rect">
                <a:avLst/>
              </a:prstGeom>
              <a:blipFill>
                <a:blip r:embed="rId3"/>
                <a:stretch>
                  <a:fillRect l="-2000" t="-26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2229980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229980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91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346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Express in the form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𝑖𝑦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346459"/>
              </a:xfrm>
              <a:prstGeom prst="rect">
                <a:avLst/>
              </a:prstGeom>
              <a:blipFill>
                <a:blip r:embed="rId2"/>
                <a:stretch>
                  <a:fillRect l="-2133" t="-3620" r="-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3443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Express in the form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𝑖𝑦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344342"/>
              </a:xfrm>
              <a:prstGeom prst="rect">
                <a:avLst/>
              </a:prstGeom>
              <a:blipFill>
                <a:blip r:embed="rId3"/>
                <a:stretch>
                  <a:fillRect l="-2000" t="-3636" r="-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806007"/>
                <a:ext cx="4572001" cy="5052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64+64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24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806007"/>
                <a:ext cx="4572001" cy="5052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612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2199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func>
                        </m:e>
                      </m:d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Giving your answer in the form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𝑖𝑏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find the exact value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2199641"/>
              </a:xfrm>
              <a:prstGeom prst="rect">
                <a:avLst/>
              </a:prstGeom>
              <a:blipFill>
                <a:blip r:embed="rId2"/>
                <a:stretch>
                  <a:fillRect l="-21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2823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func>
                        </m:e>
                      </m:d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Giving your answer in the form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𝑖𝑏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find the exact value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2823786"/>
              </a:xfrm>
              <a:prstGeom prst="rect">
                <a:avLst/>
              </a:prstGeom>
              <a:blipFill>
                <a:blip r:embed="rId3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2665770"/>
                <a:ext cx="4572001" cy="866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2665770"/>
                <a:ext cx="4572001" cy="8669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171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83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=−2−2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Using de </a:t>
                </a:r>
                <a:r>
                  <a:rPr lang="en-GB" sz="2400" dirty="0" err="1">
                    <a:latin typeface="Candara" panose="020E0502030303020204" pitchFamily="34" charset="0"/>
                  </a:rPr>
                  <a:t>Moivre’s</a:t>
                </a:r>
                <a:r>
                  <a:rPr lang="en-GB" sz="2400" dirty="0">
                    <a:latin typeface="Candara" panose="020E0502030303020204" pitchFamily="34" charset="0"/>
                  </a:rPr>
                  <a:t> Theorem, find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833357"/>
              </a:xfrm>
              <a:prstGeom prst="rect">
                <a:avLst/>
              </a:prstGeom>
              <a:blipFill>
                <a:blip r:embed="rId2"/>
                <a:stretch>
                  <a:fillRect l="-21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2438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=−8+8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Using de </a:t>
                </a:r>
                <a:r>
                  <a:rPr lang="en-GB" sz="2400" dirty="0" err="1">
                    <a:latin typeface="Candara" panose="020E0502030303020204" pitchFamily="34" charset="0"/>
                  </a:rPr>
                  <a:t>Moivre’s</a:t>
                </a:r>
                <a:r>
                  <a:rPr lang="en-GB" sz="2400" dirty="0">
                    <a:latin typeface="Candara" panose="020E0502030303020204" pitchFamily="34" charset="0"/>
                  </a:rPr>
                  <a:t> Theorem, find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243867"/>
              </a:xfrm>
              <a:prstGeom prst="rect">
                <a:avLst/>
              </a:prstGeom>
              <a:blipFill>
                <a:blip r:embed="rId3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70553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4096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70553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115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Use de </a:t>
                </a:r>
                <a:r>
                  <a:rPr lang="en-GB" sz="2400" dirty="0" err="1">
                    <a:latin typeface="Candara" panose="020E0502030303020204" pitchFamily="34" charset="0"/>
                  </a:rPr>
                  <a:t>Moivre’s</a:t>
                </a:r>
                <a:r>
                  <a:rPr lang="en-GB" sz="2400" dirty="0">
                    <a:latin typeface="Candara" panose="020E0502030303020204" pitchFamily="34" charset="0"/>
                  </a:rPr>
                  <a:t> theorem to 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𝑏𝑖</m:t>
                            </m:r>
                          </m:e>
                        </m:d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𝑏𝑖</m:t>
                            </m:r>
                          </m:e>
                        </m:d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is imaginary for all integers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133" t="-4061" r="-2667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2438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Use de </a:t>
                </a:r>
                <a:r>
                  <a:rPr lang="en-GB" sz="2400" dirty="0" err="1">
                    <a:latin typeface="Candara" panose="020E0502030303020204" pitchFamily="34" charset="0"/>
                  </a:rPr>
                  <a:t>Moivre’s</a:t>
                </a:r>
                <a:r>
                  <a:rPr lang="en-GB" sz="2400" dirty="0">
                    <a:latin typeface="Candara" panose="020E0502030303020204" pitchFamily="34" charset="0"/>
                  </a:rPr>
                  <a:t> theorem to 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𝑏𝑖</m:t>
                            </m:r>
                          </m:e>
                        </m:d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𝑏𝑖</m:t>
                            </m:r>
                          </m:e>
                        </m:d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is real for all integers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243867"/>
              </a:xfrm>
              <a:prstGeom prst="rect">
                <a:avLst/>
              </a:prstGeom>
              <a:blipFill>
                <a:blip r:embed="rId3"/>
                <a:stretch>
                  <a:fillRect l="-2000" t="-3922" r="-2800" b="-68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705532"/>
                <a:ext cx="4572001" cy="2146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𝑏𝑖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𝑏𝑖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GB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  <m:sSup>
                              <m:sSupPr>
                                <m:ctrlP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  <m:sSup>
                              <m:sSupPr>
                                <m:ctrlP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:endParaRPr lang="en-GB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b="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705532"/>
                <a:ext cx="4572001" cy="2146870"/>
              </a:xfrm>
              <a:prstGeom prst="rect">
                <a:avLst/>
              </a:prstGeom>
              <a:blipFill>
                <a:blip r:embed="rId4"/>
                <a:stretch>
                  <a:fillRect b="-14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7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5759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Using Euler’s relation, prove that if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 positive integer,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1400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GB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func>
                                    <m:funcPr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1400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𝑖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575927"/>
              </a:xfrm>
              <a:prstGeom prst="rect">
                <a:avLst/>
              </a:prstGeom>
              <a:blipFill>
                <a:blip r:embed="rId3"/>
                <a:stretch>
                  <a:fillRect l="-400" t="-1053" b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5759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Using Euler’s relation, prove that if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 positive integer,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d>
                                <m:d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140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func>
                                    <m:funcPr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140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𝑖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575927"/>
              </a:xfrm>
              <a:prstGeom prst="rect">
                <a:avLst/>
              </a:prstGeom>
              <a:blipFill>
                <a:blip r:embed="rId4"/>
                <a:stretch>
                  <a:fillRect l="-400" t="-2128" b="-2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AEF8B9-6529-48DD-B375-1BF188359DE8}"/>
                  </a:ext>
                </a:extLst>
              </p:cNvPr>
              <p:cNvSpPr/>
              <p:nvPr/>
            </p:nvSpPr>
            <p:spPr>
              <a:xfrm>
                <a:off x="4582033" y="1331139"/>
                <a:ext cx="4572001" cy="18978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  <m:d>
                              <m:dPr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func>
                                  <m:func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d>
                          </m:e>
                        </m:d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𝑟𝑒</m:t>
                              </m:r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6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AEF8B9-6529-48DD-B375-1BF188359D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331139"/>
                <a:ext cx="4572001" cy="18978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73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EFA48F-D03A-4838-80D3-4F66A1C0C3C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9902</TotalTime>
  <Words>1484</Words>
  <Application>Microsoft Office PowerPoint</Application>
  <PresentationFormat>On-screen Show (4:3)</PresentationFormat>
  <Paragraphs>124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Candara</vt:lpstr>
      <vt:lpstr>Office Theme</vt:lpstr>
      <vt:lpstr>1.3) de Moivre’s theorem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542</cp:revision>
  <dcterms:created xsi:type="dcterms:W3CDTF">2020-05-18T02:11:06Z</dcterms:created>
  <dcterms:modified xsi:type="dcterms:W3CDTF">2021-08-29T19:07:49Z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