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32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860A7E25-5A7F-4A34-9677-D68364EF55C0}"/>
    <pc:docChg chg="undo redo custSel addSld delSld modSld sldOrd">
      <pc:chgData name="Chris Speller" userId="0a97f007-b978-4543-a8a0-9ee0abccdf0a" providerId="ADAL" clId="{860A7E25-5A7F-4A34-9677-D68364EF55C0}" dt="2021-02-23T10:00:09.536" v="349" actId="6549"/>
      <pc:docMkLst>
        <pc:docMk/>
      </pc:docMkLst>
      <pc:sldChg chg="del">
        <pc:chgData name="Chris Speller" userId="0a97f007-b978-4543-a8a0-9ee0abccdf0a" providerId="ADAL" clId="{860A7E25-5A7F-4A34-9677-D68364EF55C0}" dt="2020-12-29T17:38:33.99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52321252" sldId="4176"/>
        </pc:sldMkLst>
      </pc:sldChg>
      <pc:sldChg chg="add del">
        <pc:chgData name="Chris Speller" userId="0a97f007-b978-4543-a8a0-9ee0abccdf0a" providerId="ADAL" clId="{860A7E25-5A7F-4A34-9677-D68364EF55C0}" dt="2020-12-29T17:39:23.615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58965271" sldId="4209"/>
        </pc:sldMkLst>
      </pc:sldChg>
      <pc:sldChg chg="modSp mod">
        <pc:chgData name="Chris Speller" userId="0a97f007-b978-4543-a8a0-9ee0abccdf0a" providerId="ADAL" clId="{860A7E25-5A7F-4A34-9677-D68364EF55C0}" dt="2021-02-02T16:22:53.644" v="327" actId="6549"/>
        <pc:sldMkLst>
          <pc:docMk/>
          <pc:sldMk cId="2009006719" sldId="4210"/>
        </pc:sldMkLst>
        <pc:graphicFrameChg chg="modGraphic">
          <ac:chgData name="Chris Speller" userId="0a97f007-b978-4543-a8a0-9ee0abccdf0a" providerId="ADAL" clId="{860A7E25-5A7F-4A34-9677-D68364EF55C0}" dt="2021-02-02T16:22:53.644" v="327" actId="6549"/>
          <ac:graphicFrameMkLst>
            <pc:docMk/>
            <pc:sldMk cId="2009006719" sldId="4210"/>
            <ac:graphicFrameMk id="3" creationId="{025826F9-BBEB-4D37-A6CB-13A118B9C2C4}"/>
          </ac:graphicFrameMkLst>
        </pc:graphicFrame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3480019" sldId="42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08482927" sldId="4212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59946790" sldId="4263"/>
        </pc:sldMkLst>
      </pc:sldChg>
      <pc:sldChg chg="modSp mod">
        <pc:chgData name="Chris Speller" userId="0a97f007-b978-4543-a8a0-9ee0abccdf0a" providerId="ADAL" clId="{860A7E25-5A7F-4A34-9677-D68364EF55C0}" dt="2021-01-31T19:12:25.555" v="257" actId="14100"/>
        <pc:sldMkLst>
          <pc:docMk/>
          <pc:sldMk cId="4095289239" sldId="4287"/>
        </pc:sldMkLst>
        <pc:spChg chg="mod">
          <ac:chgData name="Chris Speller" userId="0a97f007-b978-4543-a8a0-9ee0abccdf0a" providerId="ADAL" clId="{860A7E25-5A7F-4A34-9677-D68364EF55C0}" dt="2021-01-31T19:12:25.555" v="257" actId="14100"/>
          <ac:spMkLst>
            <pc:docMk/>
            <pc:sldMk cId="4095289239" sldId="428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860A7E25-5A7F-4A34-9677-D68364EF55C0}" dt="2021-01-31T19:16:33.021" v="320" actId="1076"/>
        <pc:sldMkLst>
          <pc:docMk/>
          <pc:sldMk cId="3030549656" sldId="4308"/>
        </pc:sldMkLst>
        <pc:spChg chg="mod">
          <ac:chgData name="Chris Speller" userId="0a97f007-b978-4543-a8a0-9ee0abccdf0a" providerId="ADAL" clId="{860A7E25-5A7F-4A34-9677-D68364EF55C0}" dt="2021-01-31T19:16:33.021" v="320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78102799" sldId="430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1606468" sldId="431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2951097" sldId="43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35411940" sldId="431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426958770" sldId="431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94213754" sldId="431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55969786" sldId="431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59686522" sldId="431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36520566" sldId="431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71439970" sldId="431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23287902" sldId="431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4636259" sldId="432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22654360" sldId="432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2970263" sldId="432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89112352" sldId="432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81575754" sldId="432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287601871" sldId="432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9277302" sldId="432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8122644" sldId="432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208734" sldId="432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349785839" sldId="432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53972512" sldId="433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132133966" sldId="433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606068091" sldId="433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485689931" sldId="433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38241478" sldId="433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03821772" sldId="433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600842726" sldId="433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66507312" sldId="433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94259227" sldId="433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7472871" sldId="433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06374197" sldId="434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792193" sldId="434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3156252" sldId="434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69151525" sldId="434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29094761" sldId="434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99286908" sldId="434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48941659" sldId="434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7692618" sldId="434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98809375" sldId="434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24668964" sldId="434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782760188" sldId="435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47034207" sldId="435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44336360" sldId="435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33310981" sldId="435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89882596" sldId="435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96755365" sldId="435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823184425" sldId="435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84522119" sldId="435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81409675" sldId="435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5712968" sldId="435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5496117" sldId="436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83387664" sldId="436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14611979" sldId="436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71582553" sldId="436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8752228" sldId="436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52893627" sldId="436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99752267" sldId="436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77447287" sldId="436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133520" sldId="436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33349095" sldId="436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26477206" sldId="437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581066510" sldId="437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87816726" sldId="437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66058127" sldId="4373"/>
        </pc:sldMkLst>
      </pc:sldChg>
      <pc:sldChg chg="modSp">
        <pc:chgData name="Chris Speller" userId="0a97f007-b978-4543-a8a0-9ee0abccdf0a" providerId="ADAL" clId="{860A7E25-5A7F-4A34-9677-D68364EF55C0}" dt="2021-01-06T10:05:07.475" v="11" actId="6549"/>
        <pc:sldMkLst>
          <pc:docMk/>
          <pc:sldMk cId="1281400169" sldId="4401"/>
        </pc:sldMkLst>
        <pc:spChg chg="mod">
          <ac:chgData name="Chris Speller" userId="0a97f007-b978-4543-a8a0-9ee0abccdf0a" providerId="ADAL" clId="{860A7E25-5A7F-4A34-9677-D68364EF55C0}" dt="2021-01-06T10:05:07.475" v="11" actId="6549"/>
          <ac:spMkLst>
            <pc:docMk/>
            <pc:sldMk cId="1281400169" sldId="4401"/>
            <ac:spMk id="10" creationId="{00000000-0000-0000-0000-000000000000}"/>
          </ac:spMkLst>
        </pc:spChg>
      </pc:sldChg>
      <pc:sldChg chg="modSp mod modAnim">
        <pc:chgData name="Chris Speller" userId="0a97f007-b978-4543-a8a0-9ee0abccdf0a" providerId="ADAL" clId="{860A7E25-5A7F-4A34-9677-D68364EF55C0}" dt="2021-01-31T19:11:14.343" v="255" actId="20577"/>
        <pc:sldMkLst>
          <pc:docMk/>
          <pc:sldMk cId="711047256" sldId="4409"/>
        </pc:sldMkLst>
        <pc:spChg chg="mod">
          <ac:chgData name="Chris Speller" userId="0a97f007-b978-4543-a8a0-9ee0abccdf0a" providerId="ADAL" clId="{860A7E25-5A7F-4A34-9677-D68364EF55C0}" dt="2021-01-31T19:11:14.343" v="255" actId="20577"/>
          <ac:spMkLst>
            <pc:docMk/>
            <pc:sldMk cId="711047256" sldId="4409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0:45.611" v="230" actId="1076"/>
        <pc:sldMkLst>
          <pc:docMk/>
          <pc:sldMk cId="365813682" sldId="4410"/>
        </pc:sldMkLst>
        <pc:spChg chg="mod">
          <ac:chgData name="Chris Speller" userId="0a97f007-b978-4543-a8a0-9ee0abccdf0a" providerId="ADAL" clId="{860A7E25-5A7F-4A34-9677-D68364EF55C0}" dt="2021-01-31T19:10:45.611" v="230" actId="1076"/>
          <ac:spMkLst>
            <pc:docMk/>
            <pc:sldMk cId="365813682" sldId="4410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19T09:59:10.323" v="79" actId="20577"/>
        <pc:sldMkLst>
          <pc:docMk/>
          <pc:sldMk cId="747234993" sldId="4414"/>
        </pc:sldMkLst>
        <pc:spChg chg="mod">
          <ac:chgData name="Chris Speller" userId="0a97f007-b978-4543-a8a0-9ee0abccdf0a" providerId="ADAL" clId="{860A7E25-5A7F-4A34-9677-D68364EF55C0}" dt="2021-01-19T09:59:10.323" v="79" actId="20577"/>
          <ac:spMkLst>
            <pc:docMk/>
            <pc:sldMk cId="747234993" sldId="4414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20T09:52:19.740" v="211" actId="20577"/>
        <pc:sldMkLst>
          <pc:docMk/>
          <pc:sldMk cId="1896877596" sldId="4417"/>
        </pc:sldMkLst>
        <pc:spChg chg="mod">
          <ac:chgData name="Chris Speller" userId="0a97f007-b978-4543-a8a0-9ee0abccdf0a" providerId="ADAL" clId="{860A7E25-5A7F-4A34-9677-D68364EF55C0}" dt="2021-01-20T09:51:34.801" v="129" actId="6549"/>
          <ac:spMkLst>
            <pc:docMk/>
            <pc:sldMk cId="1896877596" sldId="4417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0T09:52:19.740" v="211" actId="20577"/>
          <ac:spMkLst>
            <pc:docMk/>
            <pc:sldMk cId="1896877596" sldId="4417"/>
            <ac:spMk id="12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4:15.632" v="286"/>
        <pc:sldMkLst>
          <pc:docMk/>
          <pc:sldMk cId="2978471196" sldId="4421"/>
        </pc:sldMkLst>
        <pc:spChg chg="add mod">
          <ac:chgData name="Chris Speller" userId="0a97f007-b978-4543-a8a0-9ee0abccdf0a" providerId="ADAL" clId="{860A7E25-5A7F-4A34-9677-D68364EF55C0}" dt="2021-01-31T19:14:15.632" v="286"/>
          <ac:spMkLst>
            <pc:docMk/>
            <pc:sldMk cId="2978471196" sldId="4421"/>
            <ac:spMk id="12" creationId="{8FF50293-031F-468E-A8B7-E111DED1AD82}"/>
          </ac:spMkLst>
        </pc:spChg>
      </pc:sldChg>
      <pc:sldChg chg="addSp modSp">
        <pc:chgData name="Chris Speller" userId="0a97f007-b978-4543-a8a0-9ee0abccdf0a" providerId="ADAL" clId="{860A7E25-5A7F-4A34-9677-D68364EF55C0}" dt="2021-01-31T19:14:16.364" v="287"/>
        <pc:sldMkLst>
          <pc:docMk/>
          <pc:sldMk cId="1675599423" sldId="4422"/>
        </pc:sldMkLst>
        <pc:spChg chg="add mod">
          <ac:chgData name="Chris Speller" userId="0a97f007-b978-4543-a8a0-9ee0abccdf0a" providerId="ADAL" clId="{860A7E25-5A7F-4A34-9677-D68364EF55C0}" dt="2021-01-31T19:14:16.364" v="287"/>
          <ac:spMkLst>
            <pc:docMk/>
            <pc:sldMk cId="1675599423" sldId="4422"/>
            <ac:spMk id="12" creationId="{048171A9-38B5-48E9-9398-3199E7E4F7AB}"/>
          </ac:spMkLst>
        </pc:spChg>
      </pc:sldChg>
      <pc:sldChg chg="addSp modSp">
        <pc:chgData name="Chris Speller" userId="0a97f007-b978-4543-a8a0-9ee0abccdf0a" providerId="ADAL" clId="{860A7E25-5A7F-4A34-9677-D68364EF55C0}" dt="2021-01-31T19:14:17.432" v="288"/>
        <pc:sldMkLst>
          <pc:docMk/>
          <pc:sldMk cId="2084130620" sldId="4423"/>
        </pc:sldMkLst>
        <pc:spChg chg="add mod">
          <ac:chgData name="Chris Speller" userId="0a97f007-b978-4543-a8a0-9ee0abccdf0a" providerId="ADAL" clId="{860A7E25-5A7F-4A34-9677-D68364EF55C0}" dt="2021-01-31T19:14:17.432" v="288"/>
          <ac:spMkLst>
            <pc:docMk/>
            <pc:sldMk cId="2084130620" sldId="4423"/>
            <ac:spMk id="13" creationId="{9E481577-6087-4543-8B0B-4BE1E01810B1}"/>
          </ac:spMkLst>
        </pc:spChg>
      </pc:sldChg>
      <pc:sldChg chg="addSp modSp mod">
        <pc:chgData name="Chris Speller" userId="0a97f007-b978-4543-a8a0-9ee0abccdf0a" providerId="ADAL" clId="{860A7E25-5A7F-4A34-9677-D68364EF55C0}" dt="2021-01-31T19:14:27.623" v="292" actId="1076"/>
        <pc:sldMkLst>
          <pc:docMk/>
          <pc:sldMk cId="1297230719" sldId="4424"/>
        </pc:sldMkLst>
        <pc:spChg chg="add mod">
          <ac:chgData name="Chris Speller" userId="0a97f007-b978-4543-a8a0-9ee0abccdf0a" providerId="ADAL" clId="{860A7E25-5A7F-4A34-9677-D68364EF55C0}" dt="2021-01-31T19:14:18.511" v="289"/>
          <ac:spMkLst>
            <pc:docMk/>
            <pc:sldMk cId="1297230719" sldId="4424"/>
            <ac:spMk id="12" creationId="{CC59C295-F523-411B-8DD0-113F71372A1E}"/>
          </ac:spMkLst>
        </pc:spChg>
        <pc:picChg chg="mod">
          <ac:chgData name="Chris Speller" userId="0a97f007-b978-4543-a8a0-9ee0abccdf0a" providerId="ADAL" clId="{860A7E25-5A7F-4A34-9677-D68364EF55C0}" dt="2021-01-31T19:14:27.623" v="292" actId="1076"/>
          <ac:picMkLst>
            <pc:docMk/>
            <pc:sldMk cId="1297230719" sldId="4424"/>
            <ac:picMk id="3" creationId="{CA1A63B1-65A7-4DE7-A2B4-BC1D8F6EC548}"/>
          </ac:picMkLst>
        </pc:picChg>
      </pc:sldChg>
      <pc:sldChg chg="modSp">
        <pc:chgData name="Chris Speller" userId="0a97f007-b978-4543-a8a0-9ee0abccdf0a" providerId="ADAL" clId="{860A7E25-5A7F-4A34-9677-D68364EF55C0}" dt="2021-01-17T12:46:44.720" v="70" actId="20577"/>
        <pc:sldMkLst>
          <pc:docMk/>
          <pc:sldMk cId="1909355401" sldId="4437"/>
        </pc:sldMkLst>
        <pc:spChg chg="mod">
          <ac:chgData name="Chris Speller" userId="0a97f007-b978-4543-a8a0-9ee0abccdf0a" providerId="ADAL" clId="{860A7E25-5A7F-4A34-9677-D68364EF55C0}" dt="2021-01-17T12:46:44.720" v="70" actId="20577"/>
          <ac:spMkLst>
            <pc:docMk/>
            <pc:sldMk cId="1909355401" sldId="4437"/>
            <ac:spMk id="10" creationId="{00000000-0000-0000-0000-000000000000}"/>
          </ac:spMkLst>
        </pc:spChg>
      </pc:sldChg>
      <pc:sldChg chg="modAnim">
        <pc:chgData name="Chris Speller" userId="0a97f007-b978-4543-a8a0-9ee0abccdf0a" providerId="ADAL" clId="{860A7E25-5A7F-4A34-9677-D68364EF55C0}" dt="2021-01-31T19:14:49.788" v="300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860A7E25-5A7F-4A34-9677-D68364EF55C0}" dt="2021-01-17T12:49:34.760" v="71" actId="47"/>
        <pc:sldMkLst>
          <pc:docMk/>
          <pc:sldMk cId="176286142" sldId="4444"/>
        </pc:sldMkLst>
      </pc:sldChg>
      <pc:sldChg chg="modSp modAnim">
        <pc:chgData name="Chris Speller" userId="0a97f007-b978-4543-a8a0-9ee0abccdf0a" providerId="ADAL" clId="{860A7E25-5A7F-4A34-9677-D68364EF55C0}" dt="2021-01-17T12:56:00.906" v="78" actId="20577"/>
        <pc:sldMkLst>
          <pc:docMk/>
          <pc:sldMk cId="1796808943" sldId="4458"/>
        </pc:sldMkLst>
        <pc:spChg chg="mod">
          <ac:chgData name="Chris Speller" userId="0a97f007-b978-4543-a8a0-9ee0abccdf0a" providerId="ADAL" clId="{860A7E25-5A7F-4A34-9677-D68364EF55C0}" dt="2021-01-17T12:56:00.906" v="78" actId="20577"/>
          <ac:spMkLst>
            <pc:docMk/>
            <pc:sldMk cId="1796808943" sldId="445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2-22T17:14:51.071" v="345" actId="14100"/>
        <pc:sldMkLst>
          <pc:docMk/>
          <pc:sldMk cId="830439883" sldId="4460"/>
        </pc:sldMkLst>
        <pc:spChg chg="mod">
          <ac:chgData name="Chris Speller" userId="0a97f007-b978-4543-a8a0-9ee0abccdf0a" providerId="ADAL" clId="{860A7E25-5A7F-4A34-9677-D68364EF55C0}" dt="2021-02-22T17:14:51.071" v="345" actId="14100"/>
          <ac:spMkLst>
            <pc:docMk/>
            <pc:sldMk cId="830439883" sldId="446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23T10:00:09.536" v="349" actId="6549"/>
        <pc:sldMkLst>
          <pc:docMk/>
          <pc:sldMk cId="951039632" sldId="4462"/>
        </pc:sldMkLst>
        <pc:spChg chg="mod">
          <ac:chgData name="Chris Speller" userId="0a97f007-b978-4543-a8a0-9ee0abccdf0a" providerId="ADAL" clId="{860A7E25-5A7F-4A34-9677-D68364EF55C0}" dt="2021-02-23T10:00:09.536" v="349" actId="6549"/>
          <ac:spMkLst>
            <pc:docMk/>
            <pc:sldMk cId="951039632" sldId="4462"/>
            <ac:spMk id="10" creationId="{00000000-0000-0000-0000-000000000000}"/>
          </ac:spMkLst>
        </pc:spChg>
      </pc:sldChg>
      <pc:sldChg chg="ord">
        <pc:chgData name="Chris Speller" userId="0a97f007-b978-4543-a8a0-9ee0abccdf0a" providerId="ADAL" clId="{860A7E25-5A7F-4A34-9677-D68364EF55C0}" dt="2021-02-22T17:14:52.169" v="347" actId="20578"/>
        <pc:sldMkLst>
          <pc:docMk/>
          <pc:sldMk cId="2363795935" sldId="4464"/>
        </pc:sldMkLst>
      </pc:sldChg>
      <pc:sldChg chg="addSp modSp">
        <pc:chgData name="Chris Speller" userId="0a97f007-b978-4543-a8a0-9ee0abccdf0a" providerId="ADAL" clId="{860A7E25-5A7F-4A34-9677-D68364EF55C0}" dt="2021-01-31T19:14:23.279" v="290"/>
        <pc:sldMkLst>
          <pc:docMk/>
          <pc:sldMk cId="3552951428" sldId="4468"/>
        </pc:sldMkLst>
        <pc:spChg chg="add mod">
          <ac:chgData name="Chris Speller" userId="0a97f007-b978-4543-a8a0-9ee0abccdf0a" providerId="ADAL" clId="{860A7E25-5A7F-4A34-9677-D68364EF55C0}" dt="2021-01-31T19:14:23.279" v="290"/>
          <ac:spMkLst>
            <pc:docMk/>
            <pc:sldMk cId="3552951428" sldId="4468"/>
            <ac:spMk id="12" creationId="{4DC89351-5C11-4D8E-886C-E71225391450}"/>
          </ac:spMkLst>
        </pc:spChg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47543047" sldId="4495"/>
        </pc:sldMkLst>
      </pc:sldChg>
      <pc:sldChg chg="add del">
        <pc:chgData name="Chris Speller" userId="0a97f007-b978-4543-a8a0-9ee0abccdf0a" providerId="ADAL" clId="{860A7E25-5A7F-4A34-9677-D68364EF55C0}" dt="2021-01-07T16:10:29.846" v="13"/>
        <pc:sldMkLst>
          <pc:docMk/>
          <pc:sldMk cId="1148067280" sldId="44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67070580" sldId="45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86144933" sldId="4651"/>
        </pc:sldMkLst>
      </pc:sldChg>
      <pc:sldChg chg="modSp mod">
        <pc:chgData name="Chris Speller" userId="0a97f007-b978-4543-a8a0-9ee0abccdf0a" providerId="ADAL" clId="{860A7E25-5A7F-4A34-9677-D68364EF55C0}" dt="2021-01-31T19:11:50.534" v="256" actId="1076"/>
        <pc:sldMkLst>
          <pc:docMk/>
          <pc:sldMk cId="3617635658" sldId="4655"/>
        </pc:sldMkLst>
        <pc:spChg chg="mod">
          <ac:chgData name="Chris Speller" userId="0a97f007-b978-4543-a8a0-9ee0abccdf0a" providerId="ADAL" clId="{860A7E25-5A7F-4A34-9677-D68364EF55C0}" dt="2021-01-31T19:11:50.534" v="256" actId="1076"/>
          <ac:spMkLst>
            <pc:docMk/>
            <pc:sldMk cId="3617635658" sldId="465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08T10:36:55.075" v="328" actId="20577"/>
        <pc:sldMkLst>
          <pc:docMk/>
          <pc:sldMk cId="650826284" sldId="4713"/>
        </pc:sldMkLst>
        <pc:spChg chg="mod">
          <ac:chgData name="Chris Speller" userId="0a97f007-b978-4543-a8a0-9ee0abccdf0a" providerId="ADAL" clId="{860A7E25-5A7F-4A34-9677-D68364EF55C0}" dt="2021-02-08T10:36:55.075" v="328" actId="20577"/>
          <ac:spMkLst>
            <pc:docMk/>
            <pc:sldMk cId="650826284" sldId="4713"/>
            <ac:spMk id="10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2:38.989" v="258"/>
        <pc:sldMkLst>
          <pc:docMk/>
          <pc:sldMk cId="3197123677" sldId="4715"/>
        </pc:sldMkLst>
        <pc:spChg chg="add mod">
          <ac:chgData name="Chris Speller" userId="0a97f007-b978-4543-a8a0-9ee0abccdf0a" providerId="ADAL" clId="{860A7E25-5A7F-4A34-9677-D68364EF55C0}" dt="2021-01-31T19:12:38.989" v="258"/>
          <ac:spMkLst>
            <pc:docMk/>
            <pc:sldMk cId="3197123677" sldId="4715"/>
            <ac:spMk id="13" creationId="{82AE9D77-56BD-4A48-AFB9-1206A5141E2A}"/>
          </ac:spMkLst>
        </pc:spChg>
      </pc:sldChg>
      <pc:sldChg chg="del">
        <pc:chgData name="Chris Speller" userId="0a97f007-b978-4543-a8a0-9ee0abccdf0a" providerId="ADAL" clId="{860A7E25-5A7F-4A34-9677-D68364EF55C0}" dt="2021-01-31T19:12:51.782" v="259" actId="47"/>
        <pc:sldMkLst>
          <pc:docMk/>
          <pc:sldMk cId="4165990354" sldId="4720"/>
        </pc:sldMkLst>
      </pc:sldChg>
      <pc:sldChg chg="addSp modSp">
        <pc:chgData name="Chris Speller" userId="0a97f007-b978-4543-a8a0-9ee0abccdf0a" providerId="ADAL" clId="{860A7E25-5A7F-4A34-9677-D68364EF55C0}" dt="2021-01-31T19:13:04.257" v="260"/>
        <pc:sldMkLst>
          <pc:docMk/>
          <pc:sldMk cId="1035632461" sldId="4737"/>
        </pc:sldMkLst>
        <pc:spChg chg="add mod">
          <ac:chgData name="Chris Speller" userId="0a97f007-b978-4543-a8a0-9ee0abccdf0a" providerId="ADAL" clId="{860A7E25-5A7F-4A34-9677-D68364EF55C0}" dt="2021-01-31T19:13:04.257" v="260"/>
          <ac:spMkLst>
            <pc:docMk/>
            <pc:sldMk cId="1035632461" sldId="4737"/>
            <ac:spMk id="12" creationId="{0590E283-D9C5-441F-889B-5335980FE2C9}"/>
          </ac:spMkLst>
        </pc:spChg>
      </pc:sldChg>
      <pc:sldChg chg="addSp modSp">
        <pc:chgData name="Chris Speller" userId="0a97f007-b978-4543-a8a0-9ee0abccdf0a" providerId="ADAL" clId="{860A7E25-5A7F-4A34-9677-D68364EF55C0}" dt="2021-01-31T19:13:17.104" v="269"/>
        <pc:sldMkLst>
          <pc:docMk/>
          <pc:sldMk cId="810121915" sldId="4738"/>
        </pc:sldMkLst>
        <pc:spChg chg="add mod">
          <ac:chgData name="Chris Speller" userId="0a97f007-b978-4543-a8a0-9ee0abccdf0a" providerId="ADAL" clId="{860A7E25-5A7F-4A34-9677-D68364EF55C0}" dt="2021-01-31T19:13:17.104" v="269"/>
          <ac:spMkLst>
            <pc:docMk/>
            <pc:sldMk cId="810121915" sldId="4738"/>
            <ac:spMk id="13" creationId="{CFF13C43-47A5-4221-B16E-5DF697019260}"/>
          </ac:spMkLst>
        </pc:spChg>
      </pc:sldChg>
      <pc:sldChg chg="addSp modSp">
        <pc:chgData name="Chris Speller" userId="0a97f007-b978-4543-a8a0-9ee0abccdf0a" providerId="ADAL" clId="{860A7E25-5A7F-4A34-9677-D68364EF55C0}" dt="2021-01-31T19:13:05.590" v="261"/>
        <pc:sldMkLst>
          <pc:docMk/>
          <pc:sldMk cId="611007519" sldId="4739"/>
        </pc:sldMkLst>
        <pc:spChg chg="add mod">
          <ac:chgData name="Chris Speller" userId="0a97f007-b978-4543-a8a0-9ee0abccdf0a" providerId="ADAL" clId="{860A7E25-5A7F-4A34-9677-D68364EF55C0}" dt="2021-01-31T19:13:05.590" v="261"/>
          <ac:spMkLst>
            <pc:docMk/>
            <pc:sldMk cId="611007519" sldId="4739"/>
            <ac:spMk id="12" creationId="{FC1554D6-15CB-434B-9BD0-1F3B25F5038C}"/>
          </ac:spMkLst>
        </pc:spChg>
      </pc:sldChg>
      <pc:sldChg chg="addSp modSp">
        <pc:chgData name="Chris Speller" userId="0a97f007-b978-4543-a8a0-9ee0abccdf0a" providerId="ADAL" clId="{860A7E25-5A7F-4A34-9677-D68364EF55C0}" dt="2021-01-31T19:13:06.705" v="262"/>
        <pc:sldMkLst>
          <pc:docMk/>
          <pc:sldMk cId="2890707492" sldId="4740"/>
        </pc:sldMkLst>
        <pc:spChg chg="add mod">
          <ac:chgData name="Chris Speller" userId="0a97f007-b978-4543-a8a0-9ee0abccdf0a" providerId="ADAL" clId="{860A7E25-5A7F-4A34-9677-D68364EF55C0}" dt="2021-01-31T19:13:06.705" v="262"/>
          <ac:spMkLst>
            <pc:docMk/>
            <pc:sldMk cId="2890707492" sldId="4740"/>
            <ac:spMk id="12" creationId="{7B6B889C-4036-4B2B-ABAC-ECBF1A2A3C80}"/>
          </ac:spMkLst>
        </pc:spChg>
      </pc:sldChg>
      <pc:sldChg chg="addSp delSp modSp">
        <pc:chgData name="Chris Speller" userId="0a97f007-b978-4543-a8a0-9ee0abccdf0a" providerId="ADAL" clId="{860A7E25-5A7F-4A34-9677-D68364EF55C0}" dt="2021-01-31T19:13:42.163" v="275"/>
        <pc:sldMkLst>
          <pc:docMk/>
          <pc:sldMk cId="1338366255" sldId="4741"/>
        </pc:sldMkLst>
        <pc:spChg chg="add mod">
          <ac:chgData name="Chris Speller" userId="0a97f007-b978-4543-a8a0-9ee0abccdf0a" providerId="ADAL" clId="{860A7E25-5A7F-4A34-9677-D68364EF55C0}" dt="2021-01-31T19:13:40.048" v="273"/>
          <ac:spMkLst>
            <pc:docMk/>
            <pc:sldMk cId="1338366255" sldId="4741"/>
            <ac:spMk id="13" creationId="{1E7FB5E5-16D9-49B6-91F4-A4503D2CF5F5}"/>
          </ac:spMkLst>
        </pc:spChg>
        <pc:spChg chg="add del mod">
          <ac:chgData name="Chris Speller" userId="0a97f007-b978-4543-a8a0-9ee0abccdf0a" providerId="ADAL" clId="{860A7E25-5A7F-4A34-9677-D68364EF55C0}" dt="2021-01-31T19:13:42.163" v="275"/>
          <ac:spMkLst>
            <pc:docMk/>
            <pc:sldMk cId="1338366255" sldId="4741"/>
            <ac:spMk id="14" creationId="{1D6BAD0E-BD73-40E9-A581-5D57BE3AF440}"/>
          </ac:spMkLst>
        </pc:spChg>
      </pc:sldChg>
      <pc:sldChg chg="addSp modSp">
        <pc:chgData name="Chris Speller" userId="0a97f007-b978-4543-a8a0-9ee0abccdf0a" providerId="ADAL" clId="{860A7E25-5A7F-4A34-9677-D68364EF55C0}" dt="2021-01-31T19:13:45.096" v="277"/>
        <pc:sldMkLst>
          <pc:docMk/>
          <pc:sldMk cId="2941040493" sldId="4742"/>
        </pc:sldMkLst>
        <pc:spChg chg="add mod">
          <ac:chgData name="Chris Speller" userId="0a97f007-b978-4543-a8a0-9ee0abccdf0a" providerId="ADAL" clId="{860A7E25-5A7F-4A34-9677-D68364EF55C0}" dt="2021-01-31T19:13:45.096" v="277"/>
          <ac:spMkLst>
            <pc:docMk/>
            <pc:sldMk cId="2941040493" sldId="4742"/>
            <ac:spMk id="12" creationId="{58010CF4-2260-410D-A078-0A8A640F7DA4}"/>
          </ac:spMkLst>
        </pc:spChg>
      </pc:sldChg>
      <pc:sldChg chg="addSp modSp">
        <pc:chgData name="Chris Speller" userId="0a97f007-b978-4543-a8a0-9ee0abccdf0a" providerId="ADAL" clId="{860A7E25-5A7F-4A34-9677-D68364EF55C0}" dt="2021-01-31T19:13:43.584" v="276"/>
        <pc:sldMkLst>
          <pc:docMk/>
          <pc:sldMk cId="3803252760" sldId="4743"/>
        </pc:sldMkLst>
        <pc:spChg chg="add mod">
          <ac:chgData name="Chris Speller" userId="0a97f007-b978-4543-a8a0-9ee0abccdf0a" providerId="ADAL" clId="{860A7E25-5A7F-4A34-9677-D68364EF55C0}" dt="2021-01-31T19:13:43.584" v="276"/>
          <ac:spMkLst>
            <pc:docMk/>
            <pc:sldMk cId="3803252760" sldId="4743"/>
            <ac:spMk id="13" creationId="{2E3E5B70-0FE3-46C8-9098-0092307EFFCB}"/>
          </ac:spMkLst>
        </pc:spChg>
      </pc:sldChg>
      <pc:sldChg chg="addSp modSp">
        <pc:chgData name="Chris Speller" userId="0a97f007-b978-4543-a8a0-9ee0abccdf0a" providerId="ADAL" clId="{860A7E25-5A7F-4A34-9677-D68364EF55C0}" dt="2021-01-31T19:13:50.049" v="281"/>
        <pc:sldMkLst>
          <pc:docMk/>
          <pc:sldMk cId="3904373404" sldId="4744"/>
        </pc:sldMkLst>
        <pc:spChg chg="add mod">
          <ac:chgData name="Chris Speller" userId="0a97f007-b978-4543-a8a0-9ee0abccdf0a" providerId="ADAL" clId="{860A7E25-5A7F-4A34-9677-D68364EF55C0}" dt="2021-01-31T19:13:50.049" v="281"/>
          <ac:spMkLst>
            <pc:docMk/>
            <pc:sldMk cId="3904373404" sldId="4744"/>
            <ac:spMk id="13" creationId="{20AC44FA-F0B6-435B-A577-501C71721E87}"/>
          </ac:spMkLst>
        </pc:spChg>
      </pc:sldChg>
      <pc:sldChg chg="addSp modSp">
        <pc:chgData name="Chris Speller" userId="0a97f007-b978-4543-a8a0-9ee0abccdf0a" providerId="ADAL" clId="{860A7E25-5A7F-4A34-9677-D68364EF55C0}" dt="2021-01-31T19:13:35.896" v="270"/>
        <pc:sldMkLst>
          <pc:docMk/>
          <pc:sldMk cId="3887651753" sldId="4747"/>
        </pc:sldMkLst>
        <pc:spChg chg="add mod">
          <ac:chgData name="Chris Speller" userId="0a97f007-b978-4543-a8a0-9ee0abccdf0a" providerId="ADAL" clId="{860A7E25-5A7F-4A34-9677-D68364EF55C0}" dt="2021-01-31T19:13:35.896" v="270"/>
          <ac:spMkLst>
            <pc:docMk/>
            <pc:sldMk cId="3887651753" sldId="4747"/>
            <ac:spMk id="12" creationId="{62FD9DF1-6F18-4D7F-8CCC-9064219A7D0D}"/>
          </ac:spMkLst>
        </pc:spChg>
      </pc:sldChg>
      <pc:sldChg chg="addSp modSp">
        <pc:chgData name="Chris Speller" userId="0a97f007-b978-4543-a8a0-9ee0abccdf0a" providerId="ADAL" clId="{860A7E25-5A7F-4A34-9677-D68364EF55C0}" dt="2021-01-31T19:13:52.952" v="282"/>
        <pc:sldMkLst>
          <pc:docMk/>
          <pc:sldMk cId="1602537369" sldId="4749"/>
        </pc:sldMkLst>
        <pc:spChg chg="add mod">
          <ac:chgData name="Chris Speller" userId="0a97f007-b978-4543-a8a0-9ee0abccdf0a" providerId="ADAL" clId="{860A7E25-5A7F-4A34-9677-D68364EF55C0}" dt="2021-01-31T19:13:52.952" v="282"/>
          <ac:spMkLst>
            <pc:docMk/>
            <pc:sldMk cId="1602537369" sldId="4749"/>
            <ac:spMk id="13" creationId="{A2615F50-621D-4F3F-A64E-8F15A0F0DF24}"/>
          </ac:spMkLst>
        </pc:spChg>
      </pc:sldChg>
      <pc:sldChg chg="addSp modSp">
        <pc:chgData name="Chris Speller" userId="0a97f007-b978-4543-a8a0-9ee0abccdf0a" providerId="ADAL" clId="{860A7E25-5A7F-4A34-9677-D68364EF55C0}" dt="2021-01-31T19:13:46.353" v="278"/>
        <pc:sldMkLst>
          <pc:docMk/>
          <pc:sldMk cId="2541972955" sldId="4750"/>
        </pc:sldMkLst>
        <pc:spChg chg="add mod">
          <ac:chgData name="Chris Speller" userId="0a97f007-b978-4543-a8a0-9ee0abccdf0a" providerId="ADAL" clId="{860A7E25-5A7F-4A34-9677-D68364EF55C0}" dt="2021-01-31T19:13:46.353" v="278"/>
          <ac:spMkLst>
            <pc:docMk/>
            <pc:sldMk cId="2541972955" sldId="4750"/>
            <ac:spMk id="12" creationId="{7483C2CA-E864-4F8D-8D0F-392DF2A8D93D}"/>
          </ac:spMkLst>
        </pc:spChg>
      </pc:sldChg>
      <pc:sldChg chg="addSp modSp">
        <pc:chgData name="Chris Speller" userId="0a97f007-b978-4543-a8a0-9ee0abccdf0a" providerId="ADAL" clId="{860A7E25-5A7F-4A34-9677-D68364EF55C0}" dt="2021-01-31T19:13:38.776" v="272"/>
        <pc:sldMkLst>
          <pc:docMk/>
          <pc:sldMk cId="2263167685" sldId="4751"/>
        </pc:sldMkLst>
        <pc:spChg chg="add mod">
          <ac:chgData name="Chris Speller" userId="0a97f007-b978-4543-a8a0-9ee0abccdf0a" providerId="ADAL" clId="{860A7E25-5A7F-4A34-9677-D68364EF55C0}" dt="2021-01-31T19:13:38.776" v="272"/>
          <ac:spMkLst>
            <pc:docMk/>
            <pc:sldMk cId="2263167685" sldId="4751"/>
            <ac:spMk id="12" creationId="{206B696A-C193-4B39-8F1D-7CB8329803AF}"/>
          </ac:spMkLst>
        </pc:spChg>
      </pc:sldChg>
      <pc:sldChg chg="addSp modSp">
        <pc:chgData name="Chris Speller" userId="0a97f007-b978-4543-a8a0-9ee0abccdf0a" providerId="ADAL" clId="{860A7E25-5A7F-4A34-9677-D68364EF55C0}" dt="2021-01-31T19:13:37.081" v="271"/>
        <pc:sldMkLst>
          <pc:docMk/>
          <pc:sldMk cId="3564549540" sldId="4752"/>
        </pc:sldMkLst>
        <pc:spChg chg="add mod">
          <ac:chgData name="Chris Speller" userId="0a97f007-b978-4543-a8a0-9ee0abccdf0a" providerId="ADAL" clId="{860A7E25-5A7F-4A34-9677-D68364EF55C0}" dt="2021-01-31T19:13:37.081" v="271"/>
          <ac:spMkLst>
            <pc:docMk/>
            <pc:sldMk cId="3564549540" sldId="4752"/>
            <ac:spMk id="12" creationId="{073B53F9-AECF-45B7-AAE2-BE0E423DDA60}"/>
          </ac:spMkLst>
        </pc:spChg>
      </pc:sldChg>
      <pc:sldChg chg="addSp modSp">
        <pc:chgData name="Chris Speller" userId="0a97f007-b978-4543-a8a0-9ee0abccdf0a" providerId="ADAL" clId="{860A7E25-5A7F-4A34-9677-D68364EF55C0}" dt="2021-01-31T19:13:07.762" v="263"/>
        <pc:sldMkLst>
          <pc:docMk/>
          <pc:sldMk cId="252377457" sldId="4753"/>
        </pc:sldMkLst>
        <pc:spChg chg="add mod">
          <ac:chgData name="Chris Speller" userId="0a97f007-b978-4543-a8a0-9ee0abccdf0a" providerId="ADAL" clId="{860A7E25-5A7F-4A34-9677-D68364EF55C0}" dt="2021-01-31T19:13:07.762" v="263"/>
          <ac:spMkLst>
            <pc:docMk/>
            <pc:sldMk cId="252377457" sldId="4753"/>
            <ac:spMk id="12" creationId="{25551DF3-F744-4262-AC62-6605B74F676D}"/>
          </ac:spMkLst>
        </pc:spChg>
      </pc:sldChg>
      <pc:sldChg chg="addSp modSp">
        <pc:chgData name="Chris Speller" userId="0a97f007-b978-4543-a8a0-9ee0abccdf0a" providerId="ADAL" clId="{860A7E25-5A7F-4A34-9677-D68364EF55C0}" dt="2021-01-31T19:13:08.824" v="264"/>
        <pc:sldMkLst>
          <pc:docMk/>
          <pc:sldMk cId="4048647874" sldId="4754"/>
        </pc:sldMkLst>
        <pc:spChg chg="add mod">
          <ac:chgData name="Chris Speller" userId="0a97f007-b978-4543-a8a0-9ee0abccdf0a" providerId="ADAL" clId="{860A7E25-5A7F-4A34-9677-D68364EF55C0}" dt="2021-01-31T19:13:08.824" v="264"/>
          <ac:spMkLst>
            <pc:docMk/>
            <pc:sldMk cId="4048647874" sldId="4754"/>
            <ac:spMk id="12" creationId="{DB4DE07A-5485-4759-B2FB-115862451448}"/>
          </ac:spMkLst>
        </pc:spChg>
      </pc:sldChg>
      <pc:sldChg chg="addSp modSp">
        <pc:chgData name="Chris Speller" userId="0a97f007-b978-4543-a8a0-9ee0abccdf0a" providerId="ADAL" clId="{860A7E25-5A7F-4A34-9677-D68364EF55C0}" dt="2021-01-31T19:13:09.800" v="265"/>
        <pc:sldMkLst>
          <pc:docMk/>
          <pc:sldMk cId="3631257385" sldId="4755"/>
        </pc:sldMkLst>
        <pc:spChg chg="add mod">
          <ac:chgData name="Chris Speller" userId="0a97f007-b978-4543-a8a0-9ee0abccdf0a" providerId="ADAL" clId="{860A7E25-5A7F-4A34-9677-D68364EF55C0}" dt="2021-01-31T19:13:09.800" v="265"/>
          <ac:spMkLst>
            <pc:docMk/>
            <pc:sldMk cId="3631257385" sldId="4755"/>
            <ac:spMk id="12" creationId="{27B62D62-8738-4999-9B22-683189112A50}"/>
          </ac:spMkLst>
        </pc:spChg>
      </pc:sldChg>
      <pc:sldChg chg="addSp modSp">
        <pc:chgData name="Chris Speller" userId="0a97f007-b978-4543-a8a0-9ee0abccdf0a" providerId="ADAL" clId="{860A7E25-5A7F-4A34-9677-D68364EF55C0}" dt="2021-01-31T19:13:11.037" v="266"/>
        <pc:sldMkLst>
          <pc:docMk/>
          <pc:sldMk cId="973599304" sldId="4756"/>
        </pc:sldMkLst>
        <pc:spChg chg="add mod">
          <ac:chgData name="Chris Speller" userId="0a97f007-b978-4543-a8a0-9ee0abccdf0a" providerId="ADAL" clId="{860A7E25-5A7F-4A34-9677-D68364EF55C0}" dt="2021-01-31T19:13:11.037" v="266"/>
          <ac:spMkLst>
            <pc:docMk/>
            <pc:sldMk cId="973599304" sldId="4756"/>
            <ac:spMk id="13" creationId="{6033B203-F759-40F0-80F3-24DB0A660866}"/>
          </ac:spMkLst>
        </pc:spChg>
      </pc:sldChg>
      <pc:sldChg chg="addSp modSp">
        <pc:chgData name="Chris Speller" userId="0a97f007-b978-4543-a8a0-9ee0abccdf0a" providerId="ADAL" clId="{860A7E25-5A7F-4A34-9677-D68364EF55C0}" dt="2021-01-31T19:13:12.032" v="267"/>
        <pc:sldMkLst>
          <pc:docMk/>
          <pc:sldMk cId="781657429" sldId="4757"/>
        </pc:sldMkLst>
        <pc:spChg chg="add mod">
          <ac:chgData name="Chris Speller" userId="0a97f007-b978-4543-a8a0-9ee0abccdf0a" providerId="ADAL" clId="{860A7E25-5A7F-4A34-9677-D68364EF55C0}" dt="2021-01-31T19:13:12.032" v="267"/>
          <ac:spMkLst>
            <pc:docMk/>
            <pc:sldMk cId="781657429" sldId="4757"/>
            <ac:spMk id="12" creationId="{BB1F0FEB-E7D8-43F9-8DB5-E51E82451ED4}"/>
          </ac:spMkLst>
        </pc:spChg>
      </pc:sldChg>
      <pc:sldChg chg="addSp modSp">
        <pc:chgData name="Chris Speller" userId="0a97f007-b978-4543-a8a0-9ee0abccdf0a" providerId="ADAL" clId="{860A7E25-5A7F-4A34-9677-D68364EF55C0}" dt="2021-01-31T19:13:13.119" v="268"/>
        <pc:sldMkLst>
          <pc:docMk/>
          <pc:sldMk cId="3667022957" sldId="4758"/>
        </pc:sldMkLst>
        <pc:spChg chg="add mod">
          <ac:chgData name="Chris Speller" userId="0a97f007-b978-4543-a8a0-9ee0abccdf0a" providerId="ADAL" clId="{860A7E25-5A7F-4A34-9677-D68364EF55C0}" dt="2021-01-31T19:13:13.119" v="268"/>
          <ac:spMkLst>
            <pc:docMk/>
            <pc:sldMk cId="3667022957" sldId="4758"/>
            <ac:spMk id="12" creationId="{A997BF72-51BB-4954-99E9-0FBD9DD18D32}"/>
          </ac:spMkLst>
        </pc:spChg>
      </pc:sldChg>
      <pc:sldChg chg="addSp modSp">
        <pc:chgData name="Chris Speller" userId="0a97f007-b978-4543-a8a0-9ee0abccdf0a" providerId="ADAL" clId="{860A7E25-5A7F-4A34-9677-D68364EF55C0}" dt="2021-01-31T19:13:47.561" v="279"/>
        <pc:sldMkLst>
          <pc:docMk/>
          <pc:sldMk cId="1533033452" sldId="4759"/>
        </pc:sldMkLst>
        <pc:spChg chg="add mod">
          <ac:chgData name="Chris Speller" userId="0a97f007-b978-4543-a8a0-9ee0abccdf0a" providerId="ADAL" clId="{860A7E25-5A7F-4A34-9677-D68364EF55C0}" dt="2021-01-31T19:13:47.561" v="279"/>
          <ac:spMkLst>
            <pc:docMk/>
            <pc:sldMk cId="1533033452" sldId="4759"/>
            <ac:spMk id="12" creationId="{E5AAB489-E2A9-46BD-B99F-27A4934B5BCD}"/>
          </ac:spMkLst>
        </pc:spChg>
      </pc:sldChg>
      <pc:sldChg chg="addSp modSp">
        <pc:chgData name="Chris Speller" userId="0a97f007-b978-4543-a8a0-9ee0abccdf0a" providerId="ADAL" clId="{860A7E25-5A7F-4A34-9677-D68364EF55C0}" dt="2021-01-31T19:13:48.753" v="280"/>
        <pc:sldMkLst>
          <pc:docMk/>
          <pc:sldMk cId="3125784753" sldId="4760"/>
        </pc:sldMkLst>
        <pc:spChg chg="add mod">
          <ac:chgData name="Chris Speller" userId="0a97f007-b978-4543-a8a0-9ee0abccdf0a" providerId="ADAL" clId="{860A7E25-5A7F-4A34-9677-D68364EF55C0}" dt="2021-01-31T19:13:48.753" v="280"/>
          <ac:spMkLst>
            <pc:docMk/>
            <pc:sldMk cId="3125784753" sldId="4760"/>
            <ac:spMk id="12" creationId="{356B314E-F496-4B95-829C-8E8C133CD626}"/>
          </ac:spMkLst>
        </pc:spChg>
      </pc:sldChg>
      <pc:sldChg chg="modSp mod">
        <pc:chgData name="Chris Speller" userId="0a97f007-b978-4543-a8a0-9ee0abccdf0a" providerId="ADAL" clId="{860A7E25-5A7F-4A34-9677-D68364EF55C0}" dt="2021-01-31T19:14:02.838" v="283" actId="1076"/>
        <pc:sldMkLst>
          <pc:docMk/>
          <pc:sldMk cId="4114146964" sldId="4767"/>
        </pc:sldMkLst>
        <pc:spChg chg="mod">
          <ac:chgData name="Chris Speller" userId="0a97f007-b978-4543-a8a0-9ee0abccdf0a" providerId="ADAL" clId="{860A7E25-5A7F-4A34-9677-D68364EF55C0}" dt="2021-01-31T19:14:02.838" v="283" actId="1076"/>
          <ac:spMkLst>
            <pc:docMk/>
            <pc:sldMk cId="4114146964" sldId="4767"/>
            <ac:spMk id="13" creationId="{7BD87FF1-6D34-4DE7-AC44-0CEF1C9692B8}"/>
          </ac:spMkLst>
        </pc:spChg>
      </pc:sldChg>
      <pc:sldChg chg="modSp mod">
        <pc:chgData name="Chris Speller" userId="0a97f007-b978-4543-a8a0-9ee0abccdf0a" providerId="ADAL" clId="{860A7E25-5A7F-4A34-9677-D68364EF55C0}" dt="2021-01-31T19:14:05.223" v="284" actId="1076"/>
        <pc:sldMkLst>
          <pc:docMk/>
          <pc:sldMk cId="1956256618" sldId="4768"/>
        </pc:sldMkLst>
        <pc:spChg chg="mod">
          <ac:chgData name="Chris Speller" userId="0a97f007-b978-4543-a8a0-9ee0abccdf0a" providerId="ADAL" clId="{860A7E25-5A7F-4A34-9677-D68364EF55C0}" dt="2021-01-31T19:14:05.223" v="284" actId="1076"/>
          <ac:spMkLst>
            <pc:docMk/>
            <pc:sldMk cId="1956256618" sldId="4768"/>
            <ac:spMk id="13" creationId="{7BD87FF1-6D34-4DE7-AC44-0CEF1C9692B8}"/>
          </ac:spMkLst>
        </pc:spChg>
      </pc:sldChg>
      <pc:sldChg chg="addSp modSp">
        <pc:chgData name="Chris Speller" userId="0a97f007-b978-4543-a8a0-9ee0abccdf0a" providerId="ADAL" clId="{860A7E25-5A7F-4A34-9677-D68364EF55C0}" dt="2021-01-31T19:14:09.626" v="285"/>
        <pc:sldMkLst>
          <pc:docMk/>
          <pc:sldMk cId="2997868553" sldId="4769"/>
        </pc:sldMkLst>
        <pc:spChg chg="add mod">
          <ac:chgData name="Chris Speller" userId="0a97f007-b978-4543-a8a0-9ee0abccdf0a" providerId="ADAL" clId="{860A7E25-5A7F-4A34-9677-D68364EF55C0}" dt="2021-01-31T19:14:09.626" v="285"/>
          <ac:spMkLst>
            <pc:docMk/>
            <pc:sldMk cId="2997868553" sldId="4769"/>
            <ac:spMk id="14" creationId="{13A567EC-19F5-42A0-880B-152671E294FC}"/>
          </ac:spMkLst>
        </pc:spChg>
      </pc:sldChg>
      <pc:sldChg chg="modSp mod">
        <pc:chgData name="Chris Speller" userId="0a97f007-b978-4543-a8a0-9ee0abccdf0a" providerId="ADAL" clId="{860A7E25-5A7F-4A34-9677-D68364EF55C0}" dt="2021-02-11T16:47:02.380" v="330" actId="20577"/>
        <pc:sldMkLst>
          <pc:docMk/>
          <pc:sldMk cId="678128543" sldId="4815"/>
        </pc:sldMkLst>
        <pc:spChg chg="mod">
          <ac:chgData name="Chris Speller" userId="0a97f007-b978-4543-a8a0-9ee0abccdf0a" providerId="ADAL" clId="{860A7E25-5A7F-4A34-9677-D68364EF55C0}" dt="2021-02-11T16:47:02.380" v="330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2-11T16:45:17.176" v="329" actId="6549"/>
          <ac:spMkLst>
            <pc:docMk/>
            <pc:sldMk cId="678128543" sldId="481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6:22.279" v="318" actId="1076"/>
        <pc:sldMkLst>
          <pc:docMk/>
          <pc:sldMk cId="1739106831" sldId="4818"/>
        </pc:sldMkLst>
        <pc:spChg chg="mod">
          <ac:chgData name="Chris Speller" userId="0a97f007-b978-4543-a8a0-9ee0abccdf0a" providerId="ADAL" clId="{860A7E25-5A7F-4A34-9677-D68364EF55C0}" dt="2021-01-31T19:16:17.749" v="316" actId="403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9.356" v="317" actId="403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22.279" v="318" actId="1076"/>
          <ac:spMkLst>
            <pc:docMk/>
            <pc:sldMk cId="1739106831" sldId="481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4.259" v="315" actId="403"/>
        <pc:sldMkLst>
          <pc:docMk/>
          <pc:sldMk cId="1572156607" sldId="4819"/>
        </pc:sldMkLst>
        <pc:spChg chg="mod">
          <ac:chgData name="Chris Speller" userId="0a97f007-b978-4543-a8a0-9ee0abccdf0a" providerId="ADAL" clId="{860A7E25-5A7F-4A34-9677-D68364EF55C0}" dt="2021-01-31T19:15:53.171" v="305" actId="403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54.798" v="306" actId="403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4.259" v="315" actId="403"/>
          <ac:spMkLst>
            <pc:docMk/>
            <pc:sldMk cId="1572156607" sldId="4819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1.827" v="314" actId="1076"/>
        <pc:sldMkLst>
          <pc:docMk/>
          <pc:sldMk cId="1183670436" sldId="4820"/>
        </pc:sldMkLst>
        <pc:spChg chg="mod">
          <ac:chgData name="Chris Speller" userId="0a97f007-b978-4543-a8a0-9ee0abccdf0a" providerId="ADAL" clId="{860A7E25-5A7F-4A34-9677-D68364EF55C0}" dt="2021-01-31T19:16:02.341" v="310" actId="403"/>
          <ac:spMkLst>
            <pc:docMk/>
            <pc:sldMk cId="1183670436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03.958" v="311" actId="403"/>
          <ac:spMkLst>
            <pc:docMk/>
            <pc:sldMk cId="1183670436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1.827" v="314" actId="1076"/>
          <ac:spMkLst>
            <pc:docMk/>
            <pc:sldMk cId="1183670436" sldId="4820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5:47.940" v="304" actId="403"/>
        <pc:sldMkLst>
          <pc:docMk/>
          <pc:sldMk cId="2192770776" sldId="4821"/>
        </pc:sldMkLst>
        <pc:spChg chg="mod">
          <ac:chgData name="Chris Speller" userId="0a97f007-b978-4543-a8a0-9ee0abccdf0a" providerId="ADAL" clId="{860A7E25-5A7F-4A34-9677-D68364EF55C0}" dt="2021-01-31T19:15:41.007" v="301" actId="403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3.190" v="302" actId="403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7.940" v="304" actId="403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860A7E25-5A7F-4A34-9677-D68364EF55C0}" dt="2021-01-07T16:10:47.886" v="19" actId="404"/>
        <pc:sldMkLst>
          <pc:docMk/>
          <pc:sldMk cId="4237601848" sldId="4831"/>
        </pc:sldMkLst>
        <pc:spChg chg="mod">
          <ac:chgData name="Chris Speller" userId="0a97f007-b978-4543-a8a0-9ee0abccdf0a" providerId="ADAL" clId="{860A7E25-5A7F-4A34-9677-D68364EF55C0}" dt="2021-01-07T16:10:38.223" v="15"/>
          <ac:spMkLst>
            <pc:docMk/>
            <pc:sldMk cId="423760184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1.868" v="16"/>
          <ac:spMkLst>
            <pc:docMk/>
            <pc:sldMk cId="423760184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7.886" v="19" actId="404"/>
          <ac:spMkLst>
            <pc:docMk/>
            <pc:sldMk cId="4237601848" sldId="483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8.628" v="35" actId="20577"/>
        <pc:sldMkLst>
          <pc:docMk/>
          <pc:sldMk cId="1214329018" sldId="4832"/>
        </pc:sldMkLst>
        <pc:spChg chg="mod">
          <ac:chgData name="Chris Speller" userId="0a97f007-b978-4543-a8a0-9ee0abccdf0a" providerId="ADAL" clId="{860A7E25-5A7F-4A34-9677-D68364EF55C0}" dt="2021-01-17T12:14:36.122" v="34" actId="20577"/>
          <ac:spMkLst>
            <pc:docMk/>
            <pc:sldMk cId="1214329018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8.628" v="35" actId="20577"/>
          <ac:spMkLst>
            <pc:docMk/>
            <pc:sldMk cId="1214329018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07.923" v="25"/>
          <ac:spMkLst>
            <pc:docMk/>
            <pc:sldMk cId="1214329018" sldId="483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3.187" v="33" actId="20577"/>
        <pc:sldMkLst>
          <pc:docMk/>
          <pc:sldMk cId="1262289317" sldId="4833"/>
        </pc:sldMkLst>
        <pc:spChg chg="mod">
          <ac:chgData name="Chris Speller" userId="0a97f007-b978-4543-a8a0-9ee0abccdf0a" providerId="ADAL" clId="{860A7E25-5A7F-4A34-9677-D68364EF55C0}" dt="2021-01-17T12:14:30.314" v="32" actId="20577"/>
          <ac:spMkLst>
            <pc:docMk/>
            <pc:sldMk cId="1262289317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3.187" v="33" actId="20577"/>
          <ac:spMkLst>
            <pc:docMk/>
            <pc:sldMk cId="1262289317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21.789" v="30"/>
          <ac:spMkLst>
            <pc:docMk/>
            <pc:sldMk cId="1262289317" sldId="48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27:16.783" v="68" actId="20577"/>
        <pc:sldMkLst>
          <pc:docMk/>
          <pc:sldMk cId="3874676529" sldId="4834"/>
        </pc:sldMkLst>
        <pc:spChg chg="mod">
          <ac:chgData name="Chris Speller" userId="0a97f007-b978-4543-a8a0-9ee0abccdf0a" providerId="ADAL" clId="{860A7E25-5A7F-4A34-9677-D68364EF55C0}" dt="2021-01-17T12:26:56.227" v="37"/>
          <ac:spMkLst>
            <pc:docMk/>
            <pc:sldMk cId="3874676529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00.935" v="38"/>
          <ac:spMkLst>
            <pc:docMk/>
            <pc:sldMk cId="3874676529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16.783" v="68" actId="20577"/>
          <ac:spMkLst>
            <pc:docMk/>
            <pc:sldMk cId="3874676529" sldId="483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22T08:42:15.853" v="228" actId="404"/>
        <pc:sldMkLst>
          <pc:docMk/>
          <pc:sldMk cId="2287686058" sldId="4835"/>
        </pc:sldMkLst>
        <pc:spChg chg="mod">
          <ac:chgData name="Chris Speller" userId="0a97f007-b978-4543-a8a0-9ee0abccdf0a" providerId="ADAL" clId="{860A7E25-5A7F-4A34-9677-D68364EF55C0}" dt="2021-01-22T08:42:00.533" v="219" actId="122"/>
          <ac:spMkLst>
            <pc:docMk/>
            <pc:sldMk cId="2287686058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08.730" v="224" actId="122"/>
          <ac:spMkLst>
            <pc:docMk/>
            <pc:sldMk cId="2287686058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15.853" v="228" actId="404"/>
          <ac:spMkLst>
            <pc:docMk/>
            <pc:sldMk cId="2287686058" sldId="4835"/>
            <ac:spMk id="12" creationId="{00000000-0000-0000-0000-000000000000}"/>
          </ac:spMkLst>
        </pc:spChg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15CFF01-6196-4F34-9571-5503D5687859}"/>
    <pc:docChg chg="modSld">
      <pc:chgData name="Chris Speller" userId="0a97f007-b978-4543-a8a0-9ee0abccdf0a" providerId="ADAL" clId="{A15CFF01-6196-4F34-9571-5503D5687859}" dt="2021-01-04T16:44:40.173" v="31" actId="20577"/>
      <pc:docMkLst>
        <pc:docMk/>
      </pc:docMkLst>
      <pc:sldChg chg="modSp">
        <pc:chgData name="Chris Speller" userId="0a97f007-b978-4543-a8a0-9ee0abccdf0a" providerId="ADAL" clId="{A15CFF01-6196-4F34-9571-5503D5687859}" dt="2021-01-04T08:55:55.615" v="0" actId="20577"/>
        <pc:sldMkLst>
          <pc:docMk/>
          <pc:sldMk cId="76720989" sldId="4272"/>
        </pc:sldMkLst>
        <pc:spChg chg="mod">
          <ac:chgData name="Chris Speller" userId="0a97f007-b978-4543-a8a0-9ee0abccdf0a" providerId="ADAL" clId="{A15CFF01-6196-4F34-9571-5503D5687859}" dt="2021-01-04T08:55:55.615" v="0" actId="20577"/>
          <ac:spMkLst>
            <pc:docMk/>
            <pc:sldMk cId="76720989" sldId="4272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15CFF01-6196-4F34-9571-5503D5687859}" dt="2021-01-04T16:44:40.173" v="31" actId="20577"/>
        <pc:sldMkLst>
          <pc:docMk/>
          <pc:sldMk cId="3398954693" sldId="4399"/>
        </pc:sldMkLst>
        <pc:spChg chg="mod">
          <ac:chgData name="Chris Speller" userId="0a97f007-b978-4543-a8a0-9ee0abccdf0a" providerId="ADAL" clId="{A15CFF01-6196-4F34-9571-5503D5687859}" dt="2021-01-04T16:44:40.173" v="31" actId="20577"/>
          <ac:spMkLst>
            <pc:docMk/>
            <pc:sldMk cId="3398954693" sldId="4399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201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683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1461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46.png"/><Relationship Id="rId4" Type="http://schemas.openxmlformats.org/officeDocument/2006/relationships/image" Target="../media/image66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5.png"/><Relationship Id="rId2" Type="http://schemas.openxmlformats.org/officeDocument/2006/relationships/image" Target="../media/image63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3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10.png"/><Relationship Id="rId2" Type="http://schemas.openxmlformats.org/officeDocument/2006/relationships/image" Target="../media/image44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3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10.png"/><Relationship Id="rId2" Type="http://schemas.openxmlformats.org/officeDocument/2006/relationships/image" Target="../media/image47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3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0.png"/><Relationship Id="rId2" Type="http://schemas.openxmlformats.org/officeDocument/2006/relationships/image" Target="../media/image63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4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00.png"/><Relationship Id="rId2" Type="http://schemas.openxmlformats.org/officeDocument/2006/relationships/image" Target="../media/image53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4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00.png"/><Relationship Id="rId2" Type="http://schemas.openxmlformats.org/officeDocument/2006/relationships/image" Target="../media/image56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4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20.png"/><Relationship Id="rId2" Type="http://schemas.openxmlformats.org/officeDocument/2006/relationships/image" Target="../media/image592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4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0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45.png"/><Relationship Id="rId4" Type="http://schemas.openxmlformats.org/officeDocument/2006/relationships/image" Target="../media/image630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1.3) de </a:t>
            </a:r>
            <a:r>
              <a:rPr lang="en-GB" dirty="0" err="1"/>
              <a:t>Moivre’s</a:t>
            </a:r>
            <a:r>
              <a:rPr lang="en-GB" dirty="0"/>
              <a:t> theorem</a:t>
            </a:r>
          </a:p>
        </p:txBody>
      </p:sp>
    </p:spTree>
    <p:extLst>
      <p:ext uri="{BB962C8B-B14F-4D97-AF65-F5344CB8AC3E}">
        <p14:creationId xmlns:p14="http://schemas.microsoft.com/office/powerpoint/2010/main" val="4159618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7913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Without using Euler’s relation, prove that if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a positive integer,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d>
                                <m:d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GB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1400" b="0" i="0" smtClean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GB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func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func>
                                    <m:funcPr>
                                      <m:ctrlPr>
                                        <a:rPr lang="en-GB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1400" b="0" i="0" smtClean="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GB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func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𝑖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791370"/>
              </a:xfrm>
              <a:prstGeom prst="rect">
                <a:avLst/>
              </a:prstGeom>
              <a:blipFill>
                <a:blip r:embed="rId3"/>
                <a:stretch>
                  <a:fillRect l="-400" t="-769" b="-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7913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Without using Euler’s relation, prove that if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a positive integer,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d>
                                <m:d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140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func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func>
                                    <m:funcPr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140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func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(−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𝑖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(−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791370"/>
              </a:xfrm>
              <a:prstGeom prst="rect">
                <a:avLst/>
              </a:prstGeom>
              <a:blipFill>
                <a:blip r:embed="rId4"/>
                <a:stretch>
                  <a:fillRect l="-400" t="-1538" b="-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AEF8B9-6529-48DD-B375-1BF188359DE8}"/>
                  </a:ext>
                </a:extLst>
              </p:cNvPr>
              <p:cNvSpPr/>
              <p:nvPr/>
            </p:nvSpPr>
            <p:spPr>
              <a:xfrm>
                <a:off x="4582033" y="1331139"/>
                <a:ext cx="4572001" cy="54073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  <m:d>
                              <m:dPr>
                                <m:ctrlP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unc>
                                  <m:funcPr>
                                    <m:ctrlP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160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func>
                                  <m:funcPr>
                                    <m:ctrlP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160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</m:d>
                          </m:e>
                        </m:d>
                      </m:e>
                      <m:sup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  <m:d>
                                    <m:dPr>
                                      <m:ctrlPr>
                                        <a:rPr lang="en-GB" sz="16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unc>
                                        <m:funcPr>
                                          <m:ctrlPr>
                                            <a:rPr lang="en-GB" sz="16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GB" sz="160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en-GB" sz="16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func>
                                      <m:r>
                                        <a:rPr lang="en-GB" sz="16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GB" sz="16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func>
                                        <m:funcPr>
                                          <m:ctrlPr>
                                            <a:rPr lang="en-GB" sz="16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GB" sz="160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sin</m:t>
                                          </m:r>
                                        </m:fName>
                                        <m:e>
                                          <m:r>
                                            <a:rPr lang="en-GB" sz="16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func>
                            <m:func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func>
                            <m:funcPr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GB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sSup>
                            <m:sSupPr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func>
                            <m:funcPr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6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sz="1600" b="0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6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sz="1600" b="0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sSup>
                            <m:sSupPr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func>
                            <m:funcPr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6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sz="16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6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sz="1600" b="0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func>
                        <m:func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(−</m:t>
                              </m:r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func>
                        <m:func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(−</m:t>
                          </m:r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AEF8B9-6529-48DD-B375-1BF188359DE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331139"/>
                <a:ext cx="4572001" cy="540731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0120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41591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Use de </a:t>
                </a:r>
                <a:r>
                  <a:rPr lang="en-GB" sz="2400" dirty="0" err="1">
                    <a:latin typeface="Candara" panose="020E0502030303020204" pitchFamily="34" charset="0"/>
                  </a:rPr>
                  <a:t>Moivre’s</a:t>
                </a:r>
                <a:r>
                  <a:rPr lang="en-GB" sz="2400" dirty="0">
                    <a:latin typeface="Candara" panose="020E0502030303020204" pitchFamily="34" charset="0"/>
                  </a:rPr>
                  <a:t> theorem to express in the form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𝑖𝑦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func>
                                <m:func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func>
                                <m:func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4159152"/>
              </a:xfrm>
              <a:prstGeom prst="rect">
                <a:avLst/>
              </a:prstGeom>
              <a:blipFill>
                <a:blip r:embed="rId2"/>
                <a:stretch>
                  <a:fillRect l="-2133" t="-1171" r="-21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41591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Use de </a:t>
                </a:r>
                <a:r>
                  <a:rPr lang="en-GB" sz="2400" dirty="0" err="1">
                    <a:latin typeface="Candara" panose="020E0502030303020204" pitchFamily="34" charset="0"/>
                  </a:rPr>
                  <a:t>Moivre’s</a:t>
                </a:r>
                <a:r>
                  <a:rPr lang="en-GB" sz="2400" dirty="0">
                    <a:latin typeface="Candara" panose="020E0502030303020204" pitchFamily="34" charset="0"/>
                  </a:rPr>
                  <a:t> theorem to express in the form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𝑖𝑦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func>
                                <m:func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func>
                                <m:func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40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4159152"/>
              </a:xfrm>
              <a:prstGeom prst="rect">
                <a:avLst/>
              </a:prstGeom>
              <a:blipFill>
                <a:blip r:embed="rId3"/>
                <a:stretch>
                  <a:fillRect l="-2000" t="-1173" r="-22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2079576"/>
                <a:ext cx="4572001" cy="30469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func>
                        <m:func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</m:t>
                          </m:r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func>
                        <m:func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</m:t>
                          </m:r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2079576"/>
                <a:ext cx="4572001" cy="30469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232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42784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Express in the 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𝑛𝑖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</m:oMath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2400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5</m:t>
                                      </m:r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func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func>
                                    <m:funcPr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2400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5</m:t>
                                      </m:r>
                                      <m:r>
                                        <a:rPr lang="en-GB" sz="24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24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func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func>
                                    <m:func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24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24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func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func>
                                    <m:func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24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24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7</m:t>
                                      </m:r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func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func>
                                    <m:func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24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7</m:t>
                                      </m:r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4278479"/>
              </a:xfrm>
              <a:prstGeom prst="rect">
                <a:avLst/>
              </a:prstGeom>
              <a:blipFill>
                <a:blip r:embed="rId2"/>
                <a:stretch>
                  <a:fillRect l="-2133" t="-7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2691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Express in the 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𝑛𝑖</m:t>
                        </m:r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p>
                    </m:sSup>
                  </m:oMath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24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func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func>
                                    <m:func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24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24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5</m:t>
                                      </m:r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func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func>
                                    <m:func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240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5</m:t>
                                      </m:r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269130"/>
              </a:xfrm>
              <a:prstGeom prst="rect">
                <a:avLst/>
              </a:prstGeom>
              <a:blipFill>
                <a:blip r:embed="rId3"/>
                <a:stretch>
                  <a:fillRect l="-2000" t="-24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748531"/>
                <a:ext cx="4572001" cy="4735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748531"/>
                <a:ext cx="4572001" cy="4735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770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916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Simplify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240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f>
                                        <m:fPr>
                                          <m:ctrlPr>
                                            <a:rPr lang="en-GB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GB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  <m:r>
                                            <a:rPr lang="en-GB" sz="2400" i="1"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GB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11</m:t>
                                          </m:r>
                                        </m:den>
                                      </m:f>
                                    </m:e>
                                  </m:func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func>
                                    <m:func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240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f>
                                        <m:fPr>
                                          <m:ctrlPr>
                                            <a:rPr lang="en-GB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GB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  <m:r>
                                            <a:rPr lang="en-GB" sz="2400" i="1"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GB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11</m:t>
                                          </m:r>
                                        </m:den>
                                      </m:f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240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f>
                                        <m:fPr>
                                          <m:ctrlPr>
                                            <a:rPr lang="en-GB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GB" sz="24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GB" sz="2400" i="1"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GB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11</m:t>
                                          </m:r>
                                        </m:den>
                                      </m:f>
                                    </m:e>
                                  </m:func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 − 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func>
                                    <m:func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240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f>
                                        <m:fPr>
                                          <m:ctrlPr>
                                            <a:rPr lang="en-GB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GB" sz="24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GB" sz="2400" i="1"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GB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11</m:t>
                                          </m:r>
                                        </m:den>
                                      </m:f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19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916230"/>
              </a:xfrm>
              <a:prstGeom prst="rect">
                <a:avLst/>
              </a:prstGeom>
              <a:blipFill>
                <a:blip r:embed="rId2"/>
                <a:stretch>
                  <a:fillRect l="-2133" t="-25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8637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Simplify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240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f>
                                        <m:fPr>
                                          <m:ctrlPr>
                                            <a:rPr lang="en-GB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GB" sz="2400" i="1">
                                              <a:latin typeface="Cambria Math" panose="02040503050406030204" pitchFamily="18" charset="0"/>
                                            </a:rPr>
                                            <m:t>9</m:t>
                                          </m:r>
                                          <m:r>
                                            <a:rPr lang="en-GB" sz="2400" i="1"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GB" sz="2400" i="1">
                                              <a:latin typeface="Cambria Math" panose="02040503050406030204" pitchFamily="18" charset="0"/>
                                            </a:rPr>
                                            <m:t>17</m:t>
                                          </m:r>
                                        </m:den>
                                      </m:f>
                                    </m:e>
                                  </m:func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func>
                                    <m:func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240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f>
                                        <m:fPr>
                                          <m:ctrlPr>
                                            <a:rPr lang="en-GB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GB" sz="2400" i="1">
                                              <a:latin typeface="Cambria Math" panose="02040503050406030204" pitchFamily="18" charset="0"/>
                                            </a:rPr>
                                            <m:t>9</m:t>
                                          </m:r>
                                          <m:r>
                                            <a:rPr lang="en-GB" sz="2400" i="1"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GB" sz="2400" i="1">
                                              <a:latin typeface="Cambria Math" panose="02040503050406030204" pitchFamily="18" charset="0"/>
                                            </a:rPr>
                                            <m:t>17</m:t>
                                          </m:r>
                                        </m:den>
                                      </m:f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240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f>
                                        <m:fPr>
                                          <m:ctrlPr>
                                            <a:rPr lang="en-GB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GB" sz="24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GB" sz="2400" i="1"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GB" sz="2400" i="1">
                                              <a:latin typeface="Cambria Math" panose="02040503050406030204" pitchFamily="18" charset="0"/>
                                            </a:rPr>
                                            <m:t>17</m:t>
                                          </m:r>
                                        </m:den>
                                      </m:f>
                                    </m:e>
                                  </m:func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 − 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func>
                                    <m:func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240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f>
                                        <m:fPr>
                                          <m:ctrlPr>
                                            <a:rPr lang="en-GB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GB" sz="24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GB" sz="2400" i="1"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GB" sz="2400" i="1">
                                              <a:latin typeface="Cambria Math" panose="02040503050406030204" pitchFamily="18" charset="0"/>
                                            </a:rPr>
                                            <m:t>17</m:t>
                                          </m:r>
                                        </m:den>
                                      </m:f>
                                    </m:e>
                                  </m:func>
                                </m:e>
                              </m:d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863780"/>
              </a:xfrm>
              <a:prstGeom prst="rect">
                <a:avLst/>
              </a:prstGeom>
              <a:blipFill>
                <a:blip r:embed="rId3"/>
                <a:stretch>
                  <a:fillRect l="-2000" t="-26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2229980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2229980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916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3464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Express in the form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𝑖𝑦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346459"/>
              </a:xfrm>
              <a:prstGeom prst="rect">
                <a:avLst/>
              </a:prstGeom>
              <a:blipFill>
                <a:blip r:embed="rId2"/>
                <a:stretch>
                  <a:fillRect l="-2133" t="-3620" r="-5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3443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Express in the form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𝑖𝑦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344342"/>
              </a:xfrm>
              <a:prstGeom prst="rect">
                <a:avLst/>
              </a:prstGeom>
              <a:blipFill>
                <a:blip r:embed="rId3"/>
                <a:stretch>
                  <a:fillRect l="-2000" t="-3636" r="-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1806007"/>
                <a:ext cx="4572001" cy="5052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64+64</m:t>
                      </m:r>
                      <m:rad>
                        <m:radPr>
                          <m:degHide m:val="on"/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GB" sz="24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1806007"/>
                <a:ext cx="4572001" cy="5052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6122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2199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func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func>
                        </m:e>
                      </m:d>
                    </m:oMath>
                  </m:oMathPara>
                </a14:m>
                <a:endParaRPr lang="en-GB" sz="24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GB" sz="2400" dirty="0">
                    <a:latin typeface="Candara" panose="020E0502030303020204" pitchFamily="34" charset="0"/>
                  </a:rPr>
                  <a:t>Giving your answer in the form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𝑖𝑏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find the exact value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2199641"/>
              </a:xfrm>
              <a:prstGeom prst="rect">
                <a:avLst/>
              </a:prstGeom>
              <a:blipFill>
                <a:blip r:embed="rId2"/>
                <a:stretch>
                  <a:fillRect l="-21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28237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func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func>
                        </m:e>
                      </m:d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GB" sz="2400" dirty="0">
                    <a:latin typeface="Candara" panose="020E0502030303020204" pitchFamily="34" charset="0"/>
                  </a:rPr>
                  <a:t>Giving your answer in the form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𝑖𝑏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find the exact value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2823786"/>
              </a:xfrm>
              <a:prstGeom prst="rect">
                <a:avLst/>
              </a:prstGeom>
              <a:blipFill>
                <a:blip r:embed="rId3"/>
                <a:stretch>
                  <a:fillRect l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2665770"/>
                <a:ext cx="4572001" cy="8669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  <m:rad>
                            <m:radPr>
                              <m:degHide m:val="on"/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2665770"/>
                <a:ext cx="4572001" cy="8669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171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383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=−2−2</m:t>
                      </m:r>
                      <m:rad>
                        <m:radPr>
                          <m:deg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r>
                  <a:rPr lang="en-GB" sz="2400" dirty="0">
                    <a:latin typeface="Candara" panose="020E0502030303020204" pitchFamily="34" charset="0"/>
                  </a:rPr>
                  <a:t>Using de </a:t>
                </a:r>
                <a:r>
                  <a:rPr lang="en-GB" sz="2400" dirty="0" err="1">
                    <a:latin typeface="Candara" panose="020E0502030303020204" pitchFamily="34" charset="0"/>
                  </a:rPr>
                  <a:t>Moivre’s</a:t>
                </a:r>
                <a:r>
                  <a:rPr lang="en-GB" sz="2400" dirty="0">
                    <a:latin typeface="Candara" panose="020E0502030303020204" pitchFamily="34" charset="0"/>
                  </a:rPr>
                  <a:t> Theorem, find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3833357"/>
              </a:xfrm>
              <a:prstGeom prst="rect">
                <a:avLst/>
              </a:prstGeom>
              <a:blipFill>
                <a:blip r:embed="rId2"/>
                <a:stretch>
                  <a:fillRect l="-21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2438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=−8+8</m:t>
                      </m:r>
                      <m:rad>
                        <m:radPr>
                          <m:degHide m:val="on"/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GB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r>
                  <a:rPr lang="en-GB" sz="2400" dirty="0">
                    <a:latin typeface="Candara" panose="020E0502030303020204" pitchFamily="34" charset="0"/>
                  </a:rPr>
                  <a:t>Using de </a:t>
                </a:r>
                <a:r>
                  <a:rPr lang="en-GB" sz="2400" dirty="0" err="1">
                    <a:latin typeface="Candara" panose="020E0502030303020204" pitchFamily="34" charset="0"/>
                  </a:rPr>
                  <a:t>Moivre’s</a:t>
                </a:r>
                <a:r>
                  <a:rPr lang="en-GB" sz="2400" dirty="0">
                    <a:latin typeface="Candara" panose="020E0502030303020204" pitchFamily="34" charset="0"/>
                  </a:rPr>
                  <a:t> Theorem, find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243867"/>
              </a:xfrm>
              <a:prstGeom prst="rect">
                <a:avLst/>
              </a:prstGeom>
              <a:blipFill>
                <a:blip r:embed="rId3"/>
                <a:stretch>
                  <a:fillRect l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1705532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4096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1705532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1156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Use de </a:t>
                </a:r>
                <a:r>
                  <a:rPr lang="en-GB" sz="2400" dirty="0" err="1">
                    <a:latin typeface="Candara" panose="020E0502030303020204" pitchFamily="34" charset="0"/>
                  </a:rPr>
                  <a:t>Moivre’s</a:t>
                </a:r>
                <a:r>
                  <a:rPr lang="en-GB" sz="2400" dirty="0">
                    <a:latin typeface="Candara" panose="020E0502030303020204" pitchFamily="34" charset="0"/>
                  </a:rPr>
                  <a:t> theorem to show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𝑏𝑖</m:t>
                            </m:r>
                          </m:e>
                        </m:d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𝑏𝑖</m:t>
                            </m:r>
                          </m:e>
                        </m:d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is imaginary for all integers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2133" t="-4061" r="-2667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2438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Use de </a:t>
                </a:r>
                <a:r>
                  <a:rPr lang="en-GB" sz="2400" dirty="0" err="1">
                    <a:latin typeface="Candara" panose="020E0502030303020204" pitchFamily="34" charset="0"/>
                  </a:rPr>
                  <a:t>Moivre’s</a:t>
                </a:r>
                <a:r>
                  <a:rPr lang="en-GB" sz="2400" dirty="0">
                    <a:latin typeface="Candara" panose="020E0502030303020204" pitchFamily="34" charset="0"/>
                  </a:rPr>
                  <a:t> theorem to show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𝑏𝑖</m:t>
                            </m:r>
                          </m:e>
                        </m:d>
                      </m:e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𝑏𝑖</m:t>
                            </m:r>
                          </m:e>
                        </m:d>
                      </m:e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is real for all integers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243867"/>
              </a:xfrm>
              <a:prstGeom prst="rect">
                <a:avLst/>
              </a:prstGeom>
              <a:blipFill>
                <a:blip r:embed="rId3"/>
                <a:stretch>
                  <a:fillRect l="-2000" t="-3922" r="-2800" b="-68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1705532"/>
                <a:ext cx="4572001" cy="21468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𝑏𝑖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𝑏𝑖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GB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  <m:sSup>
                              <m:sSupPr>
                                <m:ctrlP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  <m:sSup>
                              <m:sSupPr>
                                <m:ctrlP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</a:t>
                </a:r>
                <a:endParaRPr lang="en-GB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b="0" i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e>
                      </m: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1705532"/>
                <a:ext cx="4572001" cy="2146870"/>
              </a:xfrm>
              <a:prstGeom prst="rect">
                <a:avLst/>
              </a:prstGeom>
              <a:blipFill>
                <a:blip r:embed="rId4"/>
                <a:stretch>
                  <a:fillRect b="-14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73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5759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Using Euler’s relation, prove that if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a positive integer,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d>
                                <m:d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GB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1400" b="0" i="0" smtClean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GB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func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func>
                                    <m:funcPr>
                                      <m:ctrlPr>
                                        <a:rPr lang="en-GB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1400" b="0" i="0" smtClean="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GB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func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𝑖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575927"/>
              </a:xfrm>
              <a:prstGeom prst="rect">
                <a:avLst/>
              </a:prstGeom>
              <a:blipFill>
                <a:blip r:embed="rId3"/>
                <a:stretch>
                  <a:fillRect l="-400" t="-1053" b="-1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5759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Using Euler’s relation, prove that if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a positive integer,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d>
                                <m:d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140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func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func>
                                    <m:funcPr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140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func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(−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𝑖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(−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575927"/>
              </a:xfrm>
              <a:prstGeom prst="rect">
                <a:avLst/>
              </a:prstGeom>
              <a:blipFill>
                <a:blip r:embed="rId4"/>
                <a:stretch>
                  <a:fillRect l="-400" t="-2128" b="-2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AEF8B9-6529-48DD-B375-1BF188359DE8}"/>
                  </a:ext>
                </a:extLst>
              </p:cNvPr>
              <p:cNvSpPr/>
              <p:nvPr/>
            </p:nvSpPr>
            <p:spPr>
              <a:xfrm>
                <a:off x="4582033" y="1331139"/>
                <a:ext cx="4572001" cy="18978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  <m:d>
                              <m:dPr>
                                <m:ctrlP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unc>
                                  <m:funcPr>
                                    <m:ctrlP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160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func>
                                  <m:funcPr>
                                    <m:ctrlP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160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</m:d>
                          </m:e>
                        </m:d>
                      </m:e>
                      <m:sup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𝑟𝑒</m:t>
                              </m:r>
                            </m:e>
                            <m:sup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func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func>
                        </m:e>
                      </m: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AEF8B9-6529-48DD-B375-1BF188359DE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331139"/>
                <a:ext cx="4572001" cy="189789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8734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02B8D8A-2358-403C-82F3-675608498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1C7B99-9824-4039-BE64-AA369C6C47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EFA48F-D03A-4838-80D3-4F66A1C0C3CF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9902</TotalTime>
  <Words>1484</Words>
  <Application>Microsoft Office PowerPoint</Application>
  <PresentationFormat>On-screen Show (4:3)</PresentationFormat>
  <Paragraphs>124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Cambria Math</vt:lpstr>
      <vt:lpstr>Candara</vt:lpstr>
      <vt:lpstr>Office Theme</vt:lpstr>
      <vt:lpstr>1.3) de Moivre’s theorem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542</cp:revision>
  <dcterms:created xsi:type="dcterms:W3CDTF">2020-05-18T02:11:06Z</dcterms:created>
  <dcterms:modified xsi:type="dcterms:W3CDTF">2021-08-29T19:07:49Z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