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10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0.png"/><Relationship Id="rId2" Type="http://schemas.openxmlformats.org/officeDocument/2006/relationships/image" Target="../media/image20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10.png"/><Relationship Id="rId2" Type="http://schemas.openxmlformats.org/officeDocument/2006/relationships/image" Target="../media/image2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20.png"/><Relationship Id="rId2" Type="http://schemas.openxmlformats.org/officeDocument/2006/relationships/image" Target="../media/image26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0.png"/><Relationship Id="rId2" Type="http://schemas.openxmlformats.org/officeDocument/2006/relationships/image" Target="../media/image29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10.png"/><Relationship Id="rId2" Type="http://schemas.openxmlformats.org/officeDocument/2006/relationships/image" Target="../media/image32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20.png"/><Relationship Id="rId2" Type="http://schemas.openxmlformats.org/officeDocument/2006/relationships/image" Target="../media/image62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10.png"/><Relationship Id="rId2" Type="http://schemas.openxmlformats.org/officeDocument/2006/relationships/image" Target="../media/image38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694023" cy="527222"/>
          </a:xfrm>
        </p:spPr>
        <p:txBody>
          <a:bodyPr/>
          <a:lstStyle/>
          <a:p>
            <a:r>
              <a:rPr lang="en-GB" dirty="0"/>
              <a:t>1.2) Multiplying and dividing 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382237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4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×4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9169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9169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15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×5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4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×4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84998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6+6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84998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2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507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54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func>
                            </m:e>
                          </m:d>
                        </m:den>
                      </m:f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54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858328"/>
                <a:ext cx="4572001" cy="8693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858328"/>
                <a:ext cx="4572001" cy="8693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56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0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</a:t>
                </a: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05932"/>
              </a:xfrm>
              <a:prstGeom prst="rect">
                <a:avLst/>
              </a:prstGeom>
              <a:blipFill>
                <a:blip r:embed="rId2"/>
                <a:stretch>
                  <a:fillRect l="-2000" t="-1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2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</a:t>
                </a: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2778"/>
              </a:xfrm>
              <a:prstGeom prst="rect">
                <a:avLst/>
              </a:prstGeom>
              <a:blipFill>
                <a:blip r:embed="rId3"/>
                <a:stretch>
                  <a:fillRect l="-2000" t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54409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54409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85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556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</a:t>
                </a: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556697"/>
              </a:xfrm>
              <a:prstGeom prst="rect">
                <a:avLst/>
              </a:prstGeom>
              <a:blipFill>
                <a:blip r:embed="rId2"/>
                <a:stretch>
                  <a:fillRect l="-2000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7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</a:t>
                </a:r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7681"/>
              </a:xfrm>
              <a:prstGeom prst="rect">
                <a:avLst/>
              </a:prstGeom>
              <a:blipFill>
                <a:blip r:embed="rId3"/>
                <a:stretch>
                  <a:fillRect l="-2000" t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221416"/>
                <a:ext cx="4572001" cy="866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21416"/>
                <a:ext cx="4572001" cy="8669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40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143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		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</a:t>
                </a:r>
              </a:p>
              <a:p>
                <a:pPr marL="342900" indent="-342900">
                  <a:buAutoNum type="alphaLcParenBoth"/>
                </a:pPr>
                <a:endParaRPr lang="en-GB" sz="2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2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		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num>
                              <m:den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	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143972"/>
              </a:xfrm>
              <a:prstGeom prst="rect">
                <a:avLst/>
              </a:prstGeom>
              <a:blipFill>
                <a:blip r:embed="rId2"/>
                <a:stretch>
                  <a:fillRect l="-2133" b="-2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556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		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(b)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</a:t>
                </a:r>
              </a:p>
              <a:p>
                <a:pPr marL="342900" indent="-342900">
                  <a:buAutoNum type="alphaLcParenBoth"/>
                </a:pPr>
                <a:endParaRPr lang="en-GB" sz="2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Find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		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num>
                              <m:den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			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556842"/>
              </a:xfrm>
              <a:prstGeom prst="rect">
                <a:avLst/>
              </a:prstGeom>
              <a:blipFill>
                <a:blip r:embed="rId3"/>
                <a:stretch>
                  <a:fillRect l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1" y="1356253"/>
                <a:ext cx="4104640" cy="47004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356253"/>
                <a:ext cx="4104640" cy="4700454"/>
              </a:xfrm>
              <a:prstGeom prst="rect">
                <a:avLst/>
              </a:prstGeom>
              <a:blipFill>
                <a:blip r:embed="rId4"/>
                <a:stretch>
                  <a:fillRect r="-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68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=3+3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Use geometrical reasoning to find the two possibilities for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giving your answers in exponential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867" r="-2933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=2+2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𝐼𝑚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𝑧𝑤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=3|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Use geometrical reasoning to find the two possibilities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giving your answers in exponential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733" r="-3067" b="-5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735818"/>
                <a:ext cx="4572001" cy="6276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w</a:t>
                </a:r>
                <a:r>
                  <a:rPr lang="en-GB" sz="2400" baseline="-25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1</a:t>
                </a:r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w</a:t>
                </a:r>
                <a:r>
                  <a:rPr lang="en-GB" sz="2400" baseline="-25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2</a:t>
                </a:r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735818"/>
                <a:ext cx="4572001" cy="627672"/>
              </a:xfrm>
              <a:prstGeom prst="rect">
                <a:avLst/>
              </a:prstGeom>
              <a:blipFill>
                <a:blip r:embed="rId4"/>
                <a:stretch>
                  <a:fillRect b="-19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50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9901</TotalTime>
  <Words>841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1.2) Multiplying and dividing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2021-08-29T19:06:49Z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