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88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1.1) Imaginary and </a:t>
            </a:r>
            <a:r>
              <a:rPr lang="en-GB"/>
              <a:t>complex numbers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881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+13=0</m:t>
                      </m:r>
                    </m:oMath>
                  </m:oMathPara>
                </a14:m>
                <a:endParaRPr lang="en-GB" sz="2000" b="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blipFill>
                <a:blip r:embed="rId2"/>
                <a:stretch>
                  <a:fillRect l="-1335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+41=0</m:t>
                      </m:r>
                    </m:oMath>
                  </m:oMathPara>
                </a14:m>
                <a:endParaRPr lang="en-GB" sz="200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=−4±5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324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+13=0</m:t>
                      </m:r>
                    </m:oMath>
                  </m:oMathPara>
                </a14:m>
                <a:endParaRPr lang="en-GB" sz="2000" b="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+41=0</m:t>
                      </m:r>
                    </m:oMath>
                  </m:oMathPara>
                </a14:m>
                <a:endParaRPr lang="en-GB" sz="200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737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=2±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66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737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732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+31=0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distinct, non-real complex roots. Find the range of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923330"/>
              </a:xfrm>
              <a:prstGeom prst="rect">
                <a:avLst/>
              </a:prstGeom>
              <a:blipFill>
                <a:blip r:embed="rId2"/>
                <a:stretch>
                  <a:fillRect l="-1068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+13=0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distinct, non-real complex roots. Find the range of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6" y="1384866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6" y="1384866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443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35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Write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−39</m:t>
                          </m:r>
                        </m:e>
                      </m:ra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US" sz="20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−40</m:t>
                        </m:r>
                      </m:e>
                    </m:rad>
                  </m:oMath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35373"/>
              </a:xfrm>
              <a:prstGeom prst="rect">
                <a:avLst/>
              </a:prstGeom>
              <a:blipFill>
                <a:blip r:embed="rId2"/>
                <a:stretch>
                  <a:fillRect l="-1333" t="-1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235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−49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US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−20</m:t>
                        </m:r>
                      </m:e>
                    </m:rad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235373"/>
              </a:xfrm>
              <a:prstGeom prst="rect">
                <a:avLst/>
              </a:prstGeom>
              <a:blipFill>
                <a:blip r:embed="rId3"/>
                <a:stretch>
                  <a:fillRect l="-1333" t="-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49331"/>
                <a:ext cx="4572001" cy="29295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49331"/>
                <a:ext cx="4572001" cy="29295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73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3+4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−(4−3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170099"/>
              </a:xfrm>
              <a:prstGeom prst="rect">
                <a:avLst/>
              </a:prstGeom>
              <a:blipFill>
                <a:blip r:embed="rId2"/>
                <a:stretch>
                  <a:fillRect l="-1333" t="-1154" r="-1867" b="-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4+5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−(4−5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170099"/>
              </a:xfrm>
              <a:prstGeom prst="rect">
                <a:avLst/>
              </a:prstGeom>
              <a:blipFill>
                <a:blip r:embed="rId3"/>
                <a:stretch>
                  <a:fillRect l="-1333" t="-962" r="-1867" b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12096"/>
                <a:ext cx="4572001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6+8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−2+2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12096"/>
                <a:ext cx="4572001" cy="255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569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3+4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−5(6−7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1053" r="-1867"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−8(9+10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r="-1733" b="-5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584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−72−80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84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82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07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6−8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−7+21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07810"/>
              </a:xfrm>
              <a:prstGeom prst="rect">
                <a:avLst/>
              </a:prstGeom>
              <a:blipFill>
                <a:blip r:embed="rId2"/>
                <a:stretch>
                  <a:fillRect l="-1333" t="-987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92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15−12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92405"/>
              </a:xfrm>
              <a:prstGeom prst="rect">
                <a:avLst/>
              </a:prstGeom>
              <a:blipFill>
                <a:blip r:embed="rId3"/>
                <a:stretch>
                  <a:fillRect l="-1467" t="-2830" r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74054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5−4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74054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4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5+7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</a:t>
                </a:r>
                <a:r>
                  <a:rPr lang="en-US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=−2+7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=3+11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771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771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72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65691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show that: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is always real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656916" cy="1015663"/>
              </a:xfrm>
              <a:prstGeom prst="rect">
                <a:avLst/>
              </a:prstGeom>
              <a:blipFill>
                <a:blip r:embed="rId2"/>
                <a:stretch>
                  <a:fillRect l="-1309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>
                        <a:latin typeface="Cambria Math" panose="02040503050406030204" pitchFamily="18" charset="0"/>
                      </a:rPr>
                      <m:t>z</m:t>
                    </m:r>
                    <m:r>
                      <a:rPr lang="en-GB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show that: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is always imaginary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35632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𝑏𝑖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35632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47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blipFill>
                <a:blip r:embed="rId2"/>
                <a:stretch>
                  <a:fillRect l="-1335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+25=0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=±5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073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blipFill>
                <a:blip r:embed="rId2"/>
                <a:stretch>
                  <a:fillRect l="-1335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=−4±5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24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9849</TotalTime>
  <Words>742</Words>
  <Application>Microsoft Office PowerPoint</Application>
  <PresentationFormat>On-screen Show (4:3)</PresentationFormat>
  <Paragraphs>170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Candara</vt:lpstr>
      <vt:lpstr>Office Theme</vt:lpstr>
      <vt:lpstr>1.1) Imaginary and complex numbers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540</cp:revision>
  <dcterms:created xsi:type="dcterms:W3CDTF">2020-05-18T02:11:06Z</dcterms:created>
  <dcterms:modified xsi:type="dcterms:W3CDTF">2021-08-28T12:09:26Z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