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0"/>
  </p:notesMasterIdLst>
  <p:sldIdLst>
    <p:sldId id="262" r:id="rId2"/>
    <p:sldId id="7263" r:id="rId3"/>
    <p:sldId id="7264" r:id="rId4"/>
    <p:sldId id="7265" r:id="rId5"/>
    <p:sldId id="7293" r:id="rId6"/>
    <p:sldId id="7294" r:id="rId7"/>
    <p:sldId id="7295" r:id="rId8"/>
    <p:sldId id="7322" r:id="rId9"/>
    <p:sldId id="7323" r:id="rId10"/>
    <p:sldId id="7325" r:id="rId11"/>
    <p:sldId id="7324" r:id="rId12"/>
    <p:sldId id="7350" r:id="rId13"/>
    <p:sldId id="7351" r:id="rId14"/>
    <p:sldId id="7352" r:id="rId15"/>
    <p:sldId id="7354" r:id="rId16"/>
    <p:sldId id="7355" r:id="rId17"/>
    <p:sldId id="7353" r:id="rId18"/>
    <p:sldId id="7388" r:id="rId19"/>
    <p:sldId id="7389" r:id="rId20"/>
    <p:sldId id="7390" r:id="rId21"/>
    <p:sldId id="7391" r:id="rId22"/>
    <p:sldId id="7392" r:id="rId23"/>
    <p:sldId id="7393" r:id="rId24"/>
    <p:sldId id="7394" r:id="rId25"/>
    <p:sldId id="7395" r:id="rId26"/>
    <p:sldId id="7396" r:id="rId27"/>
    <p:sldId id="7409" r:id="rId28"/>
    <p:sldId id="7410" r:id="rId29"/>
    <p:sldId id="7411" r:id="rId30"/>
    <p:sldId id="7412" r:id="rId31"/>
    <p:sldId id="7420" r:id="rId32"/>
    <p:sldId id="7421" r:id="rId33"/>
    <p:sldId id="7413" r:id="rId34"/>
    <p:sldId id="7483" r:id="rId35"/>
    <p:sldId id="7484" r:id="rId36"/>
    <p:sldId id="7485" r:id="rId37"/>
    <p:sldId id="7486" r:id="rId38"/>
    <p:sldId id="7487" r:id="rId39"/>
    <p:sldId id="7490" r:id="rId40"/>
    <p:sldId id="7488" r:id="rId41"/>
    <p:sldId id="7491" r:id="rId42"/>
    <p:sldId id="7492" r:id="rId43"/>
    <p:sldId id="7489" r:id="rId44"/>
    <p:sldId id="5673" r:id="rId45"/>
    <p:sldId id="5674" r:id="rId46"/>
    <p:sldId id="5675" r:id="rId47"/>
    <p:sldId id="5676" r:id="rId48"/>
    <p:sldId id="267" r:id="rId49"/>
    <p:sldId id="273" r:id="rId50"/>
    <p:sldId id="5626" r:id="rId51"/>
    <p:sldId id="5627" r:id="rId52"/>
    <p:sldId id="5628" r:id="rId53"/>
    <p:sldId id="5629" r:id="rId54"/>
    <p:sldId id="5135" r:id="rId55"/>
    <p:sldId id="5994" r:id="rId56"/>
    <p:sldId id="5995" r:id="rId57"/>
    <p:sldId id="5996" r:id="rId58"/>
    <p:sldId id="6000" r:id="rId59"/>
    <p:sldId id="6001" r:id="rId60"/>
    <p:sldId id="6002" r:id="rId61"/>
    <p:sldId id="5222" r:id="rId62"/>
    <p:sldId id="5223" r:id="rId63"/>
    <p:sldId id="5976" r:id="rId64"/>
    <p:sldId id="5977" r:id="rId65"/>
    <p:sldId id="5978" r:id="rId66"/>
    <p:sldId id="5979" r:id="rId67"/>
    <p:sldId id="5980" r:id="rId68"/>
    <p:sldId id="5981" r:id="rId69"/>
    <p:sldId id="5982" r:id="rId70"/>
    <p:sldId id="6007" r:id="rId71"/>
    <p:sldId id="6008" r:id="rId72"/>
    <p:sldId id="6017" r:id="rId73"/>
    <p:sldId id="6018" r:id="rId74"/>
    <p:sldId id="6019" r:id="rId75"/>
    <p:sldId id="6023" r:id="rId76"/>
    <p:sldId id="6024" r:id="rId77"/>
    <p:sldId id="6027" r:id="rId78"/>
    <p:sldId id="6028" r:id="rId79"/>
    <p:sldId id="6029" r:id="rId80"/>
    <p:sldId id="6044" r:id="rId81"/>
    <p:sldId id="6045" r:id="rId82"/>
    <p:sldId id="6054" r:id="rId83"/>
    <p:sldId id="6055" r:id="rId84"/>
    <p:sldId id="6056" r:id="rId85"/>
    <p:sldId id="6062" r:id="rId86"/>
    <p:sldId id="6063" r:id="rId87"/>
    <p:sldId id="6064" r:id="rId88"/>
    <p:sldId id="6065" r:id="rId89"/>
    <p:sldId id="6066" r:id="rId90"/>
    <p:sldId id="6067" r:id="rId91"/>
    <p:sldId id="6076" r:id="rId92"/>
    <p:sldId id="6077" r:id="rId93"/>
    <p:sldId id="6078" r:id="rId94"/>
    <p:sldId id="6081" r:id="rId95"/>
    <p:sldId id="6082" r:id="rId96"/>
    <p:sldId id="6083" r:id="rId97"/>
    <p:sldId id="6095" r:id="rId98"/>
    <p:sldId id="6096" r:id="rId99"/>
    <p:sldId id="6097" r:id="rId100"/>
    <p:sldId id="6101" r:id="rId101"/>
    <p:sldId id="6102" r:id="rId102"/>
    <p:sldId id="6103" r:id="rId103"/>
    <p:sldId id="6110" r:id="rId104"/>
    <p:sldId id="6111" r:id="rId105"/>
    <p:sldId id="6112" r:id="rId106"/>
    <p:sldId id="6121" r:id="rId107"/>
    <p:sldId id="6122" r:id="rId108"/>
    <p:sldId id="6123" r:id="rId109"/>
    <p:sldId id="6128" r:id="rId110"/>
    <p:sldId id="6129" r:id="rId111"/>
    <p:sldId id="6130" r:id="rId112"/>
    <p:sldId id="6136" r:id="rId113"/>
    <p:sldId id="6137" r:id="rId114"/>
    <p:sldId id="6138" r:id="rId115"/>
    <p:sldId id="6148" r:id="rId116"/>
    <p:sldId id="6149" r:id="rId117"/>
    <p:sldId id="6150" r:id="rId118"/>
    <p:sldId id="6151" r:id="rId119"/>
    <p:sldId id="6152" r:id="rId120"/>
    <p:sldId id="6153" r:id="rId121"/>
    <p:sldId id="6159" r:id="rId122"/>
    <p:sldId id="6160" r:id="rId123"/>
    <p:sldId id="6161" r:id="rId124"/>
    <p:sldId id="6165" r:id="rId125"/>
    <p:sldId id="6166" r:id="rId126"/>
    <p:sldId id="6167" r:id="rId127"/>
    <p:sldId id="6179" r:id="rId128"/>
    <p:sldId id="6180" r:id="rId129"/>
    <p:sldId id="6181" r:id="rId130"/>
    <p:sldId id="6193" r:id="rId131"/>
    <p:sldId id="6194" r:id="rId132"/>
    <p:sldId id="6195" r:id="rId133"/>
    <p:sldId id="6202" r:id="rId134"/>
    <p:sldId id="6203" r:id="rId135"/>
    <p:sldId id="6207" r:id="rId136"/>
    <p:sldId id="6208" r:id="rId137"/>
    <p:sldId id="6214" r:id="rId138"/>
    <p:sldId id="6215" r:id="rId139"/>
    <p:sldId id="6222" r:id="rId140"/>
    <p:sldId id="6223" r:id="rId141"/>
    <p:sldId id="6224" r:id="rId142"/>
    <p:sldId id="6240" r:id="rId143"/>
    <p:sldId id="6241" r:id="rId144"/>
    <p:sldId id="6242" r:id="rId145"/>
    <p:sldId id="6243" r:id="rId146"/>
    <p:sldId id="6244" r:id="rId147"/>
    <p:sldId id="6245" r:id="rId148"/>
    <p:sldId id="6246" r:id="rId149"/>
    <p:sldId id="6247" r:id="rId150"/>
    <p:sldId id="6249" r:id="rId151"/>
    <p:sldId id="6257" r:id="rId152"/>
    <p:sldId id="6258" r:id="rId153"/>
    <p:sldId id="6259" r:id="rId154"/>
    <p:sldId id="6266" r:id="rId155"/>
    <p:sldId id="6267" r:id="rId156"/>
    <p:sldId id="6268" r:id="rId157"/>
    <p:sldId id="6273" r:id="rId158"/>
    <p:sldId id="6274" r:id="rId159"/>
    <p:sldId id="6275" r:id="rId160"/>
    <p:sldId id="7493" r:id="rId161"/>
    <p:sldId id="7494" r:id="rId162"/>
    <p:sldId id="7040" r:id="rId163"/>
    <p:sldId id="7041" r:id="rId164"/>
    <p:sldId id="7054" r:id="rId165"/>
    <p:sldId id="7055" r:id="rId166"/>
    <p:sldId id="7056" r:id="rId167"/>
    <p:sldId id="7059" r:id="rId168"/>
    <p:sldId id="7060" r:id="rId169"/>
    <p:sldId id="7067" r:id="rId170"/>
    <p:sldId id="7068" r:id="rId171"/>
    <p:sldId id="7069" r:id="rId172"/>
    <p:sldId id="7495" r:id="rId173"/>
    <p:sldId id="7496" r:id="rId174"/>
    <p:sldId id="7072" r:id="rId175"/>
    <p:sldId id="7073" r:id="rId176"/>
    <p:sldId id="7079" r:id="rId177"/>
    <p:sldId id="7080" r:id="rId178"/>
    <p:sldId id="7497" r:id="rId179"/>
    <p:sldId id="7498" r:id="rId180"/>
    <p:sldId id="7499" r:id="rId181"/>
    <p:sldId id="7500" r:id="rId182"/>
    <p:sldId id="7501" r:id="rId183"/>
    <p:sldId id="7502" r:id="rId184"/>
    <p:sldId id="7104" r:id="rId185"/>
    <p:sldId id="7105" r:id="rId186"/>
    <p:sldId id="7106" r:id="rId187"/>
    <p:sldId id="7117" r:id="rId188"/>
    <p:sldId id="7118" r:id="rId189"/>
    <p:sldId id="7119" r:id="rId190"/>
    <p:sldId id="7136" r:id="rId191"/>
    <p:sldId id="7137" r:id="rId192"/>
    <p:sldId id="7138" r:id="rId193"/>
    <p:sldId id="7503" r:id="rId194"/>
    <p:sldId id="7504" r:id="rId195"/>
    <p:sldId id="7505" r:id="rId196"/>
    <p:sldId id="6764" r:id="rId197"/>
    <p:sldId id="6765" r:id="rId198"/>
    <p:sldId id="6766" r:id="rId199"/>
    <p:sldId id="6876" r:id="rId200"/>
    <p:sldId id="6877" r:id="rId201"/>
    <p:sldId id="6878" r:id="rId202"/>
    <p:sldId id="7506" r:id="rId203"/>
    <p:sldId id="7507" r:id="rId204"/>
    <p:sldId id="7508" r:id="rId205"/>
    <p:sldId id="7509" r:id="rId206"/>
    <p:sldId id="7510" r:id="rId207"/>
    <p:sldId id="7511" r:id="rId208"/>
    <p:sldId id="7512" r:id="rId209"/>
    <p:sldId id="7513" r:id="rId210"/>
    <p:sldId id="6904" r:id="rId211"/>
    <p:sldId id="6905" r:id="rId212"/>
    <p:sldId id="6918" r:id="rId213"/>
    <p:sldId id="6919" r:id="rId214"/>
    <p:sldId id="6921" r:id="rId215"/>
    <p:sldId id="6920" r:id="rId216"/>
    <p:sldId id="6922" r:id="rId217"/>
    <p:sldId id="6923" r:id="rId218"/>
    <p:sldId id="6924" r:id="rId2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4.xml"/><Relationship Id="rId7" Type="http://schemas.openxmlformats.org/officeDocument/2006/relationships/slide" Target="slide8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34.xml"/><Relationship Id="rId5" Type="http://schemas.openxmlformats.org/officeDocument/2006/relationships/slide" Target="slide2.xml"/><Relationship Id="rId10" Type="http://schemas.openxmlformats.org/officeDocument/2006/relationships/slide" Target="slide27.xml"/><Relationship Id="rId4" Type="http://schemas.openxmlformats.org/officeDocument/2006/relationships/slide" Target="slide44.xml"/><Relationship Id="rId9" Type="http://schemas.openxmlformats.org/officeDocument/2006/relationships/slide" Target="slide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slide" Target="slide82.xml"/><Relationship Id="rId18" Type="http://schemas.openxmlformats.org/officeDocument/2006/relationships/slide" Target="slide97.xml"/><Relationship Id="rId26" Type="http://schemas.openxmlformats.org/officeDocument/2006/relationships/slide" Target="slide121.xml"/><Relationship Id="rId39" Type="http://schemas.openxmlformats.org/officeDocument/2006/relationships/slide" Target="slide157.xml"/><Relationship Id="rId21" Type="http://schemas.openxmlformats.org/officeDocument/2006/relationships/slide" Target="slide106.xml"/><Relationship Id="rId34" Type="http://schemas.openxmlformats.org/officeDocument/2006/relationships/slide" Target="slide142.xml"/><Relationship Id="rId42" Type="http://schemas.openxmlformats.org/officeDocument/2006/relationships/slide" Target="slide210.xml"/><Relationship Id="rId47" Type="http://schemas.openxmlformats.org/officeDocument/2006/relationships/slide" Target="slide169.xml"/><Relationship Id="rId50" Type="http://schemas.openxmlformats.org/officeDocument/2006/relationships/slide" Target="slide184.xml"/><Relationship Id="rId55" Type="http://schemas.openxmlformats.org/officeDocument/2006/relationships/slide" Target="slide178.xml"/><Relationship Id="rId7" Type="http://schemas.openxmlformats.org/officeDocument/2006/relationships/slide" Target="slide58.xml"/><Relationship Id="rId12" Type="http://schemas.openxmlformats.org/officeDocument/2006/relationships/slide" Target="slide80.xml"/><Relationship Id="rId17" Type="http://schemas.openxmlformats.org/officeDocument/2006/relationships/slide" Target="slide94.xml"/><Relationship Id="rId25" Type="http://schemas.openxmlformats.org/officeDocument/2006/relationships/slide" Target="slide118.xml"/><Relationship Id="rId33" Type="http://schemas.openxmlformats.org/officeDocument/2006/relationships/slide" Target="slide139.xml"/><Relationship Id="rId38" Type="http://schemas.openxmlformats.org/officeDocument/2006/relationships/slide" Target="slide154.xml"/><Relationship Id="rId46" Type="http://schemas.openxmlformats.org/officeDocument/2006/relationships/slide" Target="slide167.xml"/><Relationship Id="rId59" Type="http://schemas.openxmlformats.org/officeDocument/2006/relationships/slide" Target="slide207.xml"/><Relationship Id="rId2" Type="http://schemas.openxmlformats.org/officeDocument/2006/relationships/slide" Target="slide61.xml"/><Relationship Id="rId16" Type="http://schemas.openxmlformats.org/officeDocument/2006/relationships/slide" Target="slide91.xml"/><Relationship Id="rId20" Type="http://schemas.openxmlformats.org/officeDocument/2006/relationships/slide" Target="slide103.xml"/><Relationship Id="rId29" Type="http://schemas.openxmlformats.org/officeDocument/2006/relationships/slide" Target="slide130.xml"/><Relationship Id="rId41" Type="http://schemas.openxmlformats.org/officeDocument/2006/relationships/slide" Target="slide199.xml"/><Relationship Id="rId54" Type="http://schemas.openxmlformats.org/officeDocument/2006/relationships/slide" Target="slide17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slide" Target="slide77.xml"/><Relationship Id="rId24" Type="http://schemas.openxmlformats.org/officeDocument/2006/relationships/slide" Target="slide115.xml"/><Relationship Id="rId32" Type="http://schemas.openxmlformats.org/officeDocument/2006/relationships/slide" Target="slide137.xml"/><Relationship Id="rId37" Type="http://schemas.openxmlformats.org/officeDocument/2006/relationships/slide" Target="slide151.xml"/><Relationship Id="rId40" Type="http://schemas.openxmlformats.org/officeDocument/2006/relationships/slide" Target="slide196.xml"/><Relationship Id="rId45" Type="http://schemas.openxmlformats.org/officeDocument/2006/relationships/slide" Target="slide164.xml"/><Relationship Id="rId53" Type="http://schemas.openxmlformats.org/officeDocument/2006/relationships/slide" Target="slide160.xml"/><Relationship Id="rId58" Type="http://schemas.openxmlformats.org/officeDocument/2006/relationships/slide" Target="slide204.xml"/><Relationship Id="rId5" Type="http://schemas.openxmlformats.org/officeDocument/2006/relationships/slide" Target="slide67.xml"/><Relationship Id="rId15" Type="http://schemas.openxmlformats.org/officeDocument/2006/relationships/slide" Target="slide88.xml"/><Relationship Id="rId23" Type="http://schemas.openxmlformats.org/officeDocument/2006/relationships/slide" Target="slide112.xml"/><Relationship Id="rId28" Type="http://schemas.openxmlformats.org/officeDocument/2006/relationships/slide" Target="slide127.xml"/><Relationship Id="rId36" Type="http://schemas.openxmlformats.org/officeDocument/2006/relationships/slide" Target="slide149.xml"/><Relationship Id="rId49" Type="http://schemas.openxmlformats.org/officeDocument/2006/relationships/slide" Target="slide176.xml"/><Relationship Id="rId57" Type="http://schemas.openxmlformats.org/officeDocument/2006/relationships/slide" Target="slide202.xml"/><Relationship Id="rId10" Type="http://schemas.openxmlformats.org/officeDocument/2006/relationships/slide" Target="slide75.xml"/><Relationship Id="rId19" Type="http://schemas.openxmlformats.org/officeDocument/2006/relationships/slide" Target="slide100.xml"/><Relationship Id="rId31" Type="http://schemas.openxmlformats.org/officeDocument/2006/relationships/slide" Target="slide135.xml"/><Relationship Id="rId44" Type="http://schemas.openxmlformats.org/officeDocument/2006/relationships/slide" Target="slide162.xml"/><Relationship Id="rId52" Type="http://schemas.openxmlformats.org/officeDocument/2006/relationships/slide" Target="slide190.xml"/><Relationship Id="rId4" Type="http://schemas.openxmlformats.org/officeDocument/2006/relationships/slide" Target="slide64.xml"/><Relationship Id="rId9" Type="http://schemas.openxmlformats.org/officeDocument/2006/relationships/slide" Target="slide72.xml"/><Relationship Id="rId14" Type="http://schemas.openxmlformats.org/officeDocument/2006/relationships/slide" Target="slide85.xml"/><Relationship Id="rId22" Type="http://schemas.openxmlformats.org/officeDocument/2006/relationships/slide" Target="slide109.xml"/><Relationship Id="rId27" Type="http://schemas.openxmlformats.org/officeDocument/2006/relationships/slide" Target="slide124.xml"/><Relationship Id="rId30" Type="http://schemas.openxmlformats.org/officeDocument/2006/relationships/slide" Target="slide133.xml"/><Relationship Id="rId35" Type="http://schemas.openxmlformats.org/officeDocument/2006/relationships/slide" Target="slide146.xml"/><Relationship Id="rId43" Type="http://schemas.openxmlformats.org/officeDocument/2006/relationships/slide" Target="slide212.xml"/><Relationship Id="rId48" Type="http://schemas.openxmlformats.org/officeDocument/2006/relationships/slide" Target="slide172.xml"/><Relationship Id="rId56" Type="http://schemas.openxmlformats.org/officeDocument/2006/relationships/slide" Target="slide181.xml"/><Relationship Id="rId8" Type="http://schemas.openxmlformats.org/officeDocument/2006/relationships/slide" Target="slide70.xml"/><Relationship Id="rId51" Type="http://schemas.openxmlformats.org/officeDocument/2006/relationships/slide" Target="slide187.xml"/><Relationship Id="rId3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4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6445817" y="216892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57572" y="402631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Matrices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7" name="Rectangle 16">
            <a:hlinkClick r:id="rId3" action="ppaction://hlinksldjump"/>
          </p:cNvPr>
          <p:cNvSpPr/>
          <p:nvPr/>
        </p:nvSpPr>
        <p:spPr>
          <a:xfrm>
            <a:off x="107504" y="44624"/>
            <a:ext cx="219600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>
            <a:spLocks/>
          </p:cNvSpPr>
          <p:nvPr/>
        </p:nvSpPr>
        <p:spPr>
          <a:xfrm>
            <a:off x="6444208" y="1556792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>
            <a:spLocks/>
          </p:cNvSpPr>
          <p:nvPr/>
        </p:nvSpPr>
        <p:spPr>
          <a:xfrm>
            <a:off x="1619672" y="1556792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>
            <a:spLocks/>
          </p:cNvSpPr>
          <p:nvPr/>
        </p:nvSpPr>
        <p:spPr>
          <a:xfrm>
            <a:off x="1619672" y="2168920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</a:t>
            </a:r>
            <a:endParaRPr lang="en-GB" b="1" dirty="0"/>
          </a:p>
        </p:txBody>
      </p:sp>
      <p:sp>
        <p:nvSpPr>
          <p:cNvPr id="11" name="Rectangle 10"/>
          <p:cNvSpPr/>
          <p:nvPr/>
        </p:nvSpPr>
        <p:spPr>
          <a:xfrm>
            <a:off x="7380440" y="44624"/>
            <a:ext cx="1728064" cy="4546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transformations</a:t>
            </a:r>
            <a:endParaRPr lang="en-GB" b="1" dirty="0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5194300" y="44625"/>
            <a:ext cx="2113876" cy="454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With induction part</a:t>
            </a:r>
            <a:endParaRPr lang="en-GB" b="1" dirty="0"/>
          </a:p>
        </p:txBody>
      </p:sp>
      <p:sp>
        <p:nvSpPr>
          <p:cNvPr id="13" name="Rectangle 12">
            <a:hlinkClick r:id="rId7" action="ppaction://hlinksldjump"/>
          </p:cNvPr>
          <p:cNvSpPr>
            <a:spLocks/>
          </p:cNvSpPr>
          <p:nvPr/>
        </p:nvSpPr>
        <p:spPr>
          <a:xfrm>
            <a:off x="1619672" y="2780928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>
            <a:spLocks/>
          </p:cNvSpPr>
          <p:nvPr/>
        </p:nvSpPr>
        <p:spPr>
          <a:xfrm>
            <a:off x="1619672" y="3393056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(ii)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>
            <a:spLocks/>
          </p:cNvSpPr>
          <p:nvPr/>
        </p:nvSpPr>
        <p:spPr>
          <a:xfrm>
            <a:off x="1619672" y="4005064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(iii)</a:t>
            </a:r>
            <a:endParaRPr lang="en-GB" b="1" dirty="0"/>
          </a:p>
        </p:txBody>
      </p:sp>
      <p:sp>
        <p:nvSpPr>
          <p:cNvPr id="16" name="Rectangle 15">
            <a:hlinkClick r:id="rId10" action="ppaction://hlinksldjump"/>
          </p:cNvPr>
          <p:cNvSpPr>
            <a:spLocks/>
          </p:cNvSpPr>
          <p:nvPr/>
        </p:nvSpPr>
        <p:spPr>
          <a:xfrm>
            <a:off x="1619672" y="4617192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>
            <a:spLocks/>
          </p:cNvSpPr>
          <p:nvPr/>
        </p:nvSpPr>
        <p:spPr>
          <a:xfrm>
            <a:off x="1619672" y="5229200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18537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92946"/>
            <a:ext cx="8496943" cy="2243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2636912"/>
            <a:ext cx="849694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4509120"/>
            <a:ext cx="8496943" cy="1116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71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428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1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659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111424"/>
            <a:ext cx="8352928" cy="3672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3991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0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98050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548680"/>
            <a:ext cx="8640960" cy="4977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1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03" y="188640"/>
            <a:ext cx="534459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1080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8" cy="49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3991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6" y="975904"/>
            <a:ext cx="8352928" cy="216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140968"/>
            <a:ext cx="83529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4437112"/>
            <a:ext cx="8352928" cy="1147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75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640"/>
            <a:ext cx="8640958" cy="57817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1412776"/>
            <a:ext cx="8640960" cy="455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88640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1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920880" cy="5594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5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8352926" cy="3799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052736"/>
            <a:ext cx="8352928" cy="672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3991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1707874"/>
            <a:ext cx="8352928" cy="749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2457564"/>
            <a:ext cx="8352928" cy="60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3064136"/>
            <a:ext cx="8352928" cy="79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95536" y="3861048"/>
            <a:ext cx="8352928" cy="97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50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1412776"/>
            <a:ext cx="6480718" cy="32434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640" y="3861048"/>
            <a:ext cx="6480719" cy="795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331640" y="1412776"/>
            <a:ext cx="648071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331640" y="2060848"/>
            <a:ext cx="648071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331640" y="2780928"/>
            <a:ext cx="648071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2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3" grpId="0" animBg="1"/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50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9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08912" cy="56717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3" y="260648"/>
            <a:ext cx="820891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3" y="1772816"/>
            <a:ext cx="8208912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67544" y="5301208"/>
            <a:ext cx="8208911" cy="631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0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388"/>
            <a:ext cx="8352928" cy="54728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41948"/>
            <a:ext cx="8352928" cy="1383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1725595"/>
            <a:ext cx="8352928" cy="1343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068960"/>
            <a:ext cx="8352928" cy="2744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2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1124744"/>
            <a:ext cx="7120370" cy="365035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11814" y="1120592"/>
            <a:ext cx="7120371" cy="115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11815" y="2276872"/>
            <a:ext cx="7120369" cy="2498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480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060848"/>
            <a:ext cx="8640960" cy="14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2"/>
            <a:ext cx="8352926" cy="3126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196752"/>
            <a:ext cx="8352928" cy="3126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0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8064896" cy="460764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9552" y="836712"/>
            <a:ext cx="8064896" cy="4607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7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566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2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84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48680"/>
            <a:ext cx="8352928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6" y="3068960"/>
            <a:ext cx="8352927" cy="236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308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6185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369332"/>
            <a:ext cx="8352928" cy="5653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2696"/>
            <a:ext cx="8496944" cy="4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3763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08720"/>
            <a:ext cx="8352928" cy="376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76672"/>
            <a:ext cx="8496944" cy="51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34" y="44624"/>
            <a:ext cx="7321706" cy="60486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0734" y="44624"/>
            <a:ext cx="732170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5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25" y="116632"/>
            <a:ext cx="6936550" cy="6048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4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4840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3212976"/>
            <a:ext cx="8352928" cy="2104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613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916832"/>
            <a:ext cx="8208910" cy="21284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5" y="1916832"/>
            <a:ext cx="8208910" cy="2128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9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0" y="476672"/>
            <a:ext cx="8251860" cy="55244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9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41635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80728"/>
            <a:ext cx="8352928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3284984"/>
            <a:ext cx="8352928" cy="1859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858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916832"/>
            <a:ext cx="8208910" cy="20041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5" y="1916832"/>
            <a:ext cx="8208910" cy="200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38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85850"/>
            <a:ext cx="8446922" cy="34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84784"/>
            <a:ext cx="8352928" cy="2236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484784"/>
            <a:ext cx="8352928" cy="498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1983433"/>
            <a:ext cx="8352928" cy="1738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8133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9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262316" cy="49982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613846"/>
            <a:ext cx="7262316" cy="35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971600" y="965285"/>
            <a:ext cx="7262316" cy="4660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6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51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13636"/>
            <a:ext cx="8496943" cy="2467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8" y="2780928"/>
            <a:ext cx="8496943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17032"/>
            <a:ext cx="8496943" cy="249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4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65752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6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6287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3135560"/>
            <a:ext cx="8352928" cy="3484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332656"/>
            <a:ext cx="835292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721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813383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2007046"/>
            <a:ext cx="8352928" cy="112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1196752"/>
            <a:ext cx="8352928" cy="81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930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4" grpId="0" animBg="1"/>
      <p:bldP spid="1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1916832"/>
            <a:ext cx="5904654" cy="202306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619672" y="1916833"/>
            <a:ext cx="5904655" cy="2023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689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548680"/>
            <a:ext cx="8496942" cy="49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5603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4293096"/>
            <a:ext cx="8352928" cy="174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476672"/>
            <a:ext cx="835292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721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6" y="2708920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4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1581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7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34932"/>
            <a:ext cx="8352928" cy="5988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3758772"/>
            <a:ext cx="8352928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3" y="1052736"/>
            <a:ext cx="8352928" cy="1121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2060848"/>
            <a:ext cx="8352928" cy="1697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1" y="434932"/>
            <a:ext cx="8352929" cy="61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86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5" grpId="0" animBg="1"/>
      <p:bldP spid="1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50568"/>
            <a:ext cx="6912768" cy="581473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7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24744"/>
            <a:ext cx="8784978" cy="37587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1" y="2919716"/>
            <a:ext cx="8784977" cy="1963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3" y="2060848"/>
            <a:ext cx="8784976" cy="858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1" y="1111624"/>
            <a:ext cx="8784978" cy="94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1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3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7920880" cy="6100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1561" y="116632"/>
            <a:ext cx="7920880" cy="609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77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5918"/>
            <a:ext cx="8496944" cy="5409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95918"/>
            <a:ext cx="8496945" cy="540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8133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3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245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908720"/>
            <a:ext cx="8496945" cy="4245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1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363779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95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857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08720"/>
            <a:ext cx="8352927" cy="385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93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3263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268760"/>
            <a:ext cx="8352927" cy="326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68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4109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80728"/>
            <a:ext cx="83529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276872"/>
            <a:ext cx="8352928" cy="2813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0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64" y="332656"/>
            <a:ext cx="7128272" cy="5904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1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39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32656"/>
            <a:ext cx="835292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1844824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2564904"/>
            <a:ext cx="8352928" cy="3306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58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974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140968"/>
            <a:ext cx="835292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548680"/>
            <a:ext cx="8352927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789040"/>
            <a:ext cx="835292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4653136"/>
            <a:ext cx="8352927" cy="86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2132856"/>
            <a:ext cx="835292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033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556792"/>
            <a:ext cx="8352926" cy="20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84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1844824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521172"/>
            <a:ext cx="8496944" cy="1323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348880"/>
            <a:ext cx="849694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17032"/>
            <a:ext cx="8496944" cy="1915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779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4" grpId="0" animBg="1"/>
      <p:bldP spid="1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2"/>
            <a:ext cx="8352926" cy="333776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1196752"/>
            <a:ext cx="8352927" cy="3337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76" y="44624"/>
            <a:ext cx="6917364" cy="6321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4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554902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32656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1268760"/>
            <a:ext cx="864096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4221088"/>
            <a:ext cx="8640960" cy="63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4853502"/>
            <a:ext cx="8640960" cy="103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0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8064896" cy="553907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27584" y="332656"/>
            <a:ext cx="806489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27584" y="3212976"/>
            <a:ext cx="8064896" cy="688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27584" y="5445224"/>
            <a:ext cx="8064896" cy="426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827584" y="3901574"/>
            <a:ext cx="8064896" cy="1111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827584" y="5013176"/>
            <a:ext cx="80648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0051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5" grpId="0" animBg="1"/>
      <p:bldP spid="1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24744"/>
            <a:ext cx="8496942" cy="30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42288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764704"/>
            <a:ext cx="8640960" cy="1697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462496"/>
            <a:ext cx="8640960" cy="2725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412776"/>
            <a:ext cx="8208910" cy="2585360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6" y="1412776"/>
            <a:ext cx="8208910" cy="2585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8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40" y="318316"/>
            <a:ext cx="6478320" cy="6221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3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2239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76672"/>
            <a:ext cx="8640960" cy="1398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874696"/>
            <a:ext cx="8640960" cy="384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2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7" y="764704"/>
            <a:ext cx="8208906" cy="480621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6" y="764704"/>
            <a:ext cx="8208910" cy="4806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0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520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2600564"/>
            <a:ext cx="8496944" cy="828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69332"/>
            <a:ext cx="8496944" cy="2231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429000"/>
            <a:ext cx="8496944" cy="2531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73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196752"/>
            <a:ext cx="8352928" cy="30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762220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340768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2276872"/>
            <a:ext cx="8640960" cy="1826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441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5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28646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04664"/>
            <a:ext cx="8640960" cy="48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893062"/>
            <a:ext cx="8640960" cy="2319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212976"/>
            <a:ext cx="8640960" cy="250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547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9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771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5301208"/>
            <a:ext cx="8640960" cy="84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287338"/>
            <a:ext cx="8640960" cy="1053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340768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3429000"/>
            <a:ext cx="8640959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3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4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21408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645024"/>
            <a:ext cx="8640960" cy="340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1844824"/>
            <a:ext cx="8640959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395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48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66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3715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229978"/>
            <a:ext cx="8640960" cy="2618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34712"/>
            <a:ext cx="8640960" cy="916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351370"/>
            <a:ext cx="8640960" cy="1413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2765106"/>
            <a:ext cx="8640959" cy="464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761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565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87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476672"/>
            <a:ext cx="8208914" cy="5235506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476672"/>
            <a:ext cx="8208911" cy="5235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SF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2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48293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621690"/>
            <a:ext cx="8640960" cy="164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69332"/>
            <a:ext cx="8640960" cy="620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989706"/>
            <a:ext cx="8640960" cy="26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791912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908720"/>
            <a:ext cx="8640960" cy="3791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6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589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0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76660"/>
            <a:ext cx="7632848" cy="2275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2860"/>
            <a:ext cx="7632848" cy="40042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3608" y="1412776"/>
            <a:ext cx="7632848" cy="493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43608" y="72860"/>
            <a:ext cx="7632848" cy="1339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8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423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780928"/>
            <a:ext cx="8640960" cy="296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69332"/>
            <a:ext cx="8640960" cy="2411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5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96752"/>
            <a:ext cx="8640960" cy="30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60648"/>
            <a:ext cx="6867094" cy="60031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8452" y="260648"/>
            <a:ext cx="6918355" cy="6003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6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620688"/>
            <a:ext cx="8208910" cy="49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603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7" y="620688"/>
            <a:ext cx="8352925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6440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7" y="1844824"/>
            <a:ext cx="8352925" cy="990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7" y="2835348"/>
            <a:ext cx="8352925" cy="2388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719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124744"/>
            <a:ext cx="8352926" cy="303802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0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7920880" cy="62066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9592" y="44624"/>
            <a:ext cx="792088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99592" y="2564904"/>
            <a:ext cx="792088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99592" y="3789040"/>
            <a:ext cx="7920880" cy="246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6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609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36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340768"/>
            <a:ext cx="8352924" cy="3134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7" y="1340768"/>
            <a:ext cx="8352925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6440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7" y="2636912"/>
            <a:ext cx="8352925" cy="183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52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6" y="404664"/>
            <a:ext cx="8668788" cy="57581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37606" y="369332"/>
            <a:ext cx="8668788" cy="582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699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8352928" cy="5871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36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300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9" y="620688"/>
            <a:ext cx="849694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1700808"/>
            <a:ext cx="849694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2420888"/>
            <a:ext cx="8496941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2996952"/>
            <a:ext cx="8496941" cy="2253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64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3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908720"/>
            <a:ext cx="8064894" cy="39760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4" y="4437112"/>
            <a:ext cx="8064894" cy="447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39554" y="908720"/>
            <a:ext cx="806489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4" y="3284984"/>
            <a:ext cx="806489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424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1412776"/>
            <a:ext cx="8208910" cy="2357096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97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525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620688"/>
            <a:ext cx="8640957" cy="452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0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827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1340768"/>
            <a:ext cx="8640957" cy="282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4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4" y="44624"/>
            <a:ext cx="7200798" cy="6168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9634" y="42538"/>
            <a:ext cx="7195864" cy="617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7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40768"/>
            <a:ext cx="8208912" cy="2816422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5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783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32656"/>
            <a:ext cx="8640957" cy="5783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49280"/>
            <a:ext cx="1299393" cy="8640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02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0974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836712"/>
            <a:ext cx="8640957" cy="4121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89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8640"/>
            <a:ext cx="7056784" cy="5919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88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136602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268760"/>
            <a:ext cx="8640960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717032"/>
            <a:ext cx="8640960" cy="688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767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72464"/>
            <a:ext cx="8496942" cy="58648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369332"/>
            <a:ext cx="8496944" cy="3416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789040"/>
            <a:ext cx="849694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8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02" y="332656"/>
            <a:ext cx="8083996" cy="5638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7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056914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268760"/>
            <a:ext cx="8640960" cy="305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9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1278"/>
            <a:ext cx="8496944" cy="4450494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761278"/>
            <a:ext cx="8496944" cy="281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573016"/>
            <a:ext cx="8496944" cy="1638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121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6805490" cy="6336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5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36712"/>
            <a:ext cx="8640960" cy="38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521347"/>
            <a:ext cx="6768752" cy="2312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59056"/>
            <a:ext cx="8496942" cy="3441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2" y="59056"/>
            <a:ext cx="8496942" cy="5774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455492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32656"/>
            <a:ext cx="8640960" cy="545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57590"/>
            <a:ext cx="8496942" cy="5347674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57590"/>
            <a:ext cx="8496944" cy="73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1196752"/>
            <a:ext cx="8496944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1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48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11029"/>
            <a:ext cx="7344816" cy="64496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4" y="311029"/>
            <a:ext cx="7344816" cy="6449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0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4664"/>
            <a:ext cx="8640960" cy="52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76672"/>
            <a:ext cx="8208910" cy="5519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3" y="476672"/>
            <a:ext cx="820891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3" y="2708920"/>
            <a:ext cx="8208911" cy="3287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9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620688"/>
            <a:ext cx="8208914" cy="46945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3" y="602442"/>
            <a:ext cx="8208911" cy="4712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1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404664"/>
            <a:ext cx="8064894" cy="5714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1" y="44624"/>
            <a:ext cx="7848873" cy="62528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9631" y="44623"/>
            <a:ext cx="7848873" cy="2897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259631" y="2942029"/>
            <a:ext cx="7848873" cy="3355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2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750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548680"/>
            <a:ext cx="8496943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132856"/>
            <a:ext cx="8496943" cy="3166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953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90" y="3573016"/>
            <a:ext cx="6473070" cy="223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347088"/>
            <a:ext cx="8496940" cy="32144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347088"/>
            <a:ext cx="8496942" cy="5458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1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0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19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834170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332656"/>
            <a:ext cx="8640960" cy="5834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4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60648"/>
            <a:ext cx="6867094" cy="5850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5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640960" cy="259782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412776"/>
            <a:ext cx="8640960" cy="2597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4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557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8640960" cy="259782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980728"/>
            <a:ext cx="8640960" cy="3557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873814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76672"/>
            <a:ext cx="8640960" cy="487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7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848634"/>
            <a:ext cx="7056782" cy="3372454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43608" y="848634"/>
            <a:ext cx="7056783" cy="3372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9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836712"/>
            <a:ext cx="7056782" cy="3367430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43608" y="848634"/>
            <a:ext cx="7056783" cy="3355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0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7056784" cy="315809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43608" y="848634"/>
            <a:ext cx="7056783" cy="3146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3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6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24" y="3501008"/>
            <a:ext cx="6759152" cy="2288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6" y="44624"/>
            <a:ext cx="7906122" cy="3421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5641" y="44624"/>
            <a:ext cx="8114829" cy="574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84" y="3308091"/>
            <a:ext cx="7127756" cy="2497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44624"/>
            <a:ext cx="8496942" cy="3250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2" y="44624"/>
            <a:ext cx="8496942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3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25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829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908720"/>
            <a:ext cx="8496942" cy="3829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92" y="44623"/>
            <a:ext cx="6552098" cy="6171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0191" y="44623"/>
            <a:ext cx="6552099" cy="6170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45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49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476672"/>
            <a:ext cx="8496942" cy="517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7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177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70370"/>
            <a:ext cx="8640958" cy="887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1364382"/>
            <a:ext cx="8640958" cy="148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1" y="2852936"/>
            <a:ext cx="8640958" cy="2800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936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652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908720"/>
            <a:ext cx="864096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924944"/>
            <a:ext cx="8640960" cy="1653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50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62" y="116632"/>
            <a:ext cx="7088676" cy="59942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27661" y="116632"/>
            <a:ext cx="7088677" cy="6017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2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340768"/>
            <a:ext cx="8496940" cy="2964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1340768"/>
            <a:ext cx="8496942" cy="2964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56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4684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332656"/>
            <a:ext cx="8496942" cy="5468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 1 &amp;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19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514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620688"/>
            <a:ext cx="8496942" cy="4514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3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9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8640"/>
            <a:ext cx="8496942" cy="5753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3789040"/>
            <a:ext cx="8496942" cy="2152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988840"/>
            <a:ext cx="849694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SF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188640"/>
            <a:ext cx="849694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2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404" y="93595"/>
            <a:ext cx="4811192" cy="3778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404" y="3861048"/>
            <a:ext cx="4811192" cy="28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27549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196752"/>
            <a:ext cx="8640958" cy="77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1970232"/>
            <a:ext cx="8640958" cy="1981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754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2810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764704"/>
            <a:ext cx="8640960" cy="4451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65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937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2745596"/>
            <a:ext cx="8496942" cy="33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484784"/>
            <a:ext cx="8496942" cy="12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392946"/>
            <a:ext cx="8496942" cy="108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039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5471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332656"/>
            <a:ext cx="849694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196752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2636912"/>
            <a:ext cx="8496941" cy="3167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436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535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802354"/>
            <a:ext cx="8496942" cy="97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(iii)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772816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9" y="3212976"/>
            <a:ext cx="8496941" cy="2159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557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4032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836712"/>
            <a:ext cx="8064894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10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96752"/>
            <a:ext cx="8496940" cy="3283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1196752"/>
            <a:ext cx="849694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988840"/>
            <a:ext cx="8496942" cy="251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SF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864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9059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908720"/>
            <a:ext cx="8496942" cy="390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SF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558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8720"/>
            <a:ext cx="8496940" cy="351688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908720"/>
            <a:ext cx="849694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SF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9" y="4440175"/>
            <a:ext cx="864096" cy="2233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3645024"/>
            <a:ext cx="8496942" cy="1018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SF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595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273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1340768"/>
            <a:ext cx="8496942" cy="3273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76672"/>
            <a:ext cx="8208912" cy="50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4" y="404664"/>
            <a:ext cx="8064892" cy="57077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1376100"/>
            <a:ext cx="8064894" cy="473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404664"/>
            <a:ext cx="8064894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6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4" y="402454"/>
            <a:ext cx="8064892" cy="5834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404664"/>
            <a:ext cx="8064894" cy="5832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0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4974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3356992"/>
            <a:ext cx="8064894" cy="216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3" y="1772816"/>
            <a:ext cx="806489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3" y="504056"/>
            <a:ext cx="8064894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641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8640"/>
            <a:ext cx="7200800" cy="592884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404664"/>
            <a:ext cx="8064894" cy="5936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1340768"/>
            <a:ext cx="8064894" cy="500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404664"/>
            <a:ext cx="806489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3478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3524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340768"/>
            <a:ext cx="8496944" cy="352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8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6992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836712"/>
            <a:ext cx="8496944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4077072"/>
            <a:ext cx="8496944" cy="1458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058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369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4" y="404664"/>
            <a:ext cx="8208912" cy="1691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7544" y="2096180"/>
            <a:ext cx="8208912" cy="3678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308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24540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584176"/>
            <a:ext cx="8784976" cy="1412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2996952"/>
            <a:ext cx="8784976" cy="1085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237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5220072" y="5517232"/>
            <a:ext cx="3672408" cy="504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/>
              <a:t>cross product/ eigenvalues/vectors /transforming planes/lines part </a:t>
            </a:r>
            <a:r>
              <a:rPr lang="en-GB" sz="1100" b="1" dirty="0"/>
              <a:t>(ignore as not in this spec yet)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4298" y="2492896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553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Matrices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0" name="Rectangle 59">
            <a:hlinkClick r:id="rId3" action="ppaction://hlinksldjump"/>
          </p:cNvPr>
          <p:cNvSpPr/>
          <p:nvPr/>
        </p:nvSpPr>
        <p:spPr>
          <a:xfrm>
            <a:off x="107504" y="44624"/>
            <a:ext cx="2196000" cy="39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298" y="1124743"/>
            <a:ext cx="4531196" cy="3106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FP1 2x2 only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7380440" y="44624"/>
            <a:ext cx="1728064" cy="4546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transformations</a:t>
            </a:r>
            <a:endParaRPr lang="en-GB" b="1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54298" y="2996952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(ii) </a:t>
            </a:r>
            <a:endParaRPr lang="en-GB" sz="1600" b="1" dirty="0"/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254298" y="3501008"/>
            <a:ext cx="1082898" cy="4319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(iii) </a:t>
            </a:r>
            <a:endParaRPr lang="en-GB" sz="1600" b="1" dirty="0"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5194300" y="44625"/>
            <a:ext cx="2113876" cy="454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With induction part</a:t>
            </a:r>
            <a:endParaRPr lang="en-GB" b="1" dirty="0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54298" y="1484784"/>
            <a:ext cx="1082898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54298" y="1988896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 (ii) </a:t>
            </a:r>
            <a:endParaRPr lang="en-GB" sz="1600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254298" y="4005064"/>
            <a:ext cx="1082898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 </a:t>
            </a:r>
            <a:endParaRPr lang="en-GB" sz="1600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254298" y="4509120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(ii)  </a:t>
            </a:r>
            <a:endParaRPr lang="en-GB" sz="1600" b="1" dirty="0"/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254298" y="5013176"/>
            <a:ext cx="1082898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 </a:t>
            </a:r>
            <a:endParaRPr lang="en-GB" sz="1600" b="1" dirty="0"/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254298" y="5517232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(ii)  </a:t>
            </a:r>
            <a:endParaRPr lang="en-GB" sz="1600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251520" y="6021288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 </a:t>
            </a:r>
            <a:endParaRPr lang="en-GB" sz="1600" b="1" dirty="0"/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1406426" y="1484784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(ii)</a:t>
            </a:r>
            <a:endParaRPr lang="en-GB" sz="1600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1406426" y="1988840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1406426" y="2492896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(ii)</a:t>
            </a:r>
            <a:endParaRPr lang="en-GB" sz="1600" b="1" dirty="0"/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406426" y="2996952"/>
            <a:ext cx="1082898" cy="4319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(iii)</a:t>
            </a:r>
            <a:endParaRPr lang="en-GB" sz="1600" b="1" dirty="0"/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406426" y="3501008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406426" y="4005064"/>
            <a:ext cx="1082898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(ii)</a:t>
            </a:r>
            <a:endParaRPr lang="en-GB" sz="1600" b="1" dirty="0"/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1406426" y="4509120"/>
            <a:ext cx="1082898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1406426" y="5013176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(ii)</a:t>
            </a:r>
            <a:endParaRPr lang="en-GB" sz="1600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1406427" y="5517288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406427" y="6021344"/>
            <a:ext cx="1082898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(ii)</a:t>
            </a:r>
            <a:endParaRPr lang="en-GB" sz="1600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2558555" y="1484784"/>
            <a:ext cx="1080120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2558555" y="1988840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(ii)</a:t>
            </a:r>
            <a:endParaRPr lang="en-GB" sz="1600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2558555" y="2492896"/>
            <a:ext cx="1080120" cy="4319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(iii)</a:t>
            </a:r>
            <a:endParaRPr lang="en-GB" sz="1600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2558555" y="2996952"/>
            <a:ext cx="1080120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R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2558555" y="3501008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R (ii)</a:t>
            </a:r>
            <a:endParaRPr lang="en-GB" sz="1600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2558555" y="4005064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W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2558555" y="4509120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W (ii)</a:t>
            </a:r>
            <a:endParaRPr lang="en-GB" sz="1600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2558554" y="5013168"/>
            <a:ext cx="1080120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2558554" y="5517288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(ii)</a:t>
            </a:r>
            <a:endParaRPr lang="en-GB" sz="1600" b="1" dirty="0"/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2558554" y="6021344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3710682" y="1484840"/>
            <a:ext cx="1080120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 (ii)</a:t>
            </a:r>
            <a:endParaRPr lang="en-GB" sz="1600" b="1" dirty="0"/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3710682" y="1988896"/>
            <a:ext cx="1080120" cy="4319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3710682" y="2492952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(ii)</a:t>
            </a:r>
            <a:endParaRPr lang="en-GB" sz="1600" b="1" dirty="0"/>
          </a:p>
        </p:txBody>
      </p:sp>
      <p:sp>
        <p:nvSpPr>
          <p:cNvPr id="44" name="Rectangle 43">
            <a:hlinkClick r:id="rId36" action="ppaction://hlinksldjump"/>
          </p:cNvPr>
          <p:cNvSpPr/>
          <p:nvPr/>
        </p:nvSpPr>
        <p:spPr>
          <a:xfrm>
            <a:off x="3710682" y="2997008"/>
            <a:ext cx="1080120" cy="431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5" name="Rectangle 44">
            <a:hlinkClick r:id="rId37" action="ppaction://hlinksldjump"/>
          </p:cNvPr>
          <p:cNvSpPr/>
          <p:nvPr/>
        </p:nvSpPr>
        <p:spPr>
          <a:xfrm>
            <a:off x="3710682" y="3501064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 (ii)</a:t>
            </a:r>
            <a:endParaRPr lang="en-GB" sz="1600" b="1" dirty="0"/>
          </a:p>
        </p:txBody>
      </p:sp>
      <p:sp>
        <p:nvSpPr>
          <p:cNvPr id="46" name="Rectangle 45">
            <a:hlinkClick r:id="rId38" action="ppaction://hlinksldjump"/>
          </p:cNvPr>
          <p:cNvSpPr/>
          <p:nvPr/>
        </p:nvSpPr>
        <p:spPr>
          <a:xfrm>
            <a:off x="3710682" y="4005120"/>
            <a:ext cx="1080120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2017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8" name="Rectangle 47">
            <a:hlinkClick r:id="rId39" action="ppaction://hlinksldjump"/>
          </p:cNvPr>
          <p:cNvSpPr/>
          <p:nvPr/>
        </p:nvSpPr>
        <p:spPr>
          <a:xfrm>
            <a:off x="3710682" y="4509176"/>
            <a:ext cx="1074812" cy="431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2017 (ii)</a:t>
            </a:r>
            <a:endParaRPr lang="en-GB" sz="1600" b="1" dirty="0"/>
          </a:p>
        </p:txBody>
      </p:sp>
      <p:sp>
        <p:nvSpPr>
          <p:cNvPr id="47" name="Rectangle 46"/>
          <p:cNvSpPr/>
          <p:nvPr/>
        </p:nvSpPr>
        <p:spPr>
          <a:xfrm>
            <a:off x="7858724" y="1124742"/>
            <a:ext cx="1033756" cy="2878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FP3 </a:t>
            </a:r>
            <a:endParaRPr lang="en-GB" b="1" dirty="0"/>
          </a:p>
        </p:txBody>
      </p:sp>
      <p:sp>
        <p:nvSpPr>
          <p:cNvPr id="49" name="Rectangle 48">
            <a:hlinkClick r:id="rId40" action="ppaction://hlinksldjump"/>
          </p:cNvPr>
          <p:cNvSpPr/>
          <p:nvPr/>
        </p:nvSpPr>
        <p:spPr>
          <a:xfrm>
            <a:off x="7858724" y="1988840"/>
            <a:ext cx="1033756" cy="4319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</a:t>
            </a:r>
            <a:endParaRPr lang="en-GB" sz="1600" b="1" dirty="0"/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7858724" y="2492784"/>
            <a:ext cx="1033756" cy="44218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</a:t>
            </a:r>
            <a:endParaRPr lang="en-GB" sz="1600" b="1" dirty="0"/>
          </a:p>
        </p:txBody>
      </p:sp>
      <p:sp>
        <p:nvSpPr>
          <p:cNvPr id="52" name="Rectangle 51">
            <a:hlinkClick r:id="rId42" action="ppaction://hlinksldjump"/>
          </p:cNvPr>
          <p:cNvSpPr/>
          <p:nvPr/>
        </p:nvSpPr>
        <p:spPr>
          <a:xfrm>
            <a:off x="7858724" y="4509232"/>
            <a:ext cx="1033756" cy="4319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</a:t>
            </a:r>
            <a:endParaRPr lang="en-GB" sz="1600" b="1" dirty="0"/>
          </a:p>
        </p:txBody>
      </p:sp>
      <p:sp>
        <p:nvSpPr>
          <p:cNvPr id="53" name="Rectangle 52">
            <a:hlinkClick r:id="rId43" action="ppaction://hlinksldjump"/>
          </p:cNvPr>
          <p:cNvSpPr/>
          <p:nvPr/>
        </p:nvSpPr>
        <p:spPr>
          <a:xfrm>
            <a:off x="7858724" y="5013288"/>
            <a:ext cx="1033756" cy="43193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2017* </a:t>
            </a:r>
            <a:endParaRPr lang="en-GB" sz="1600" b="1" dirty="0"/>
          </a:p>
        </p:txBody>
      </p:sp>
      <p:sp>
        <p:nvSpPr>
          <p:cNvPr id="54" name="Rectangle 53"/>
          <p:cNvSpPr/>
          <p:nvPr/>
        </p:nvSpPr>
        <p:spPr>
          <a:xfrm>
            <a:off x="5220072" y="1124742"/>
            <a:ext cx="2139520" cy="3106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Old FP3 </a:t>
            </a:r>
            <a:endParaRPr lang="en-GB" b="1" dirty="0"/>
          </a:p>
        </p:txBody>
      </p:sp>
      <p:sp>
        <p:nvSpPr>
          <p:cNvPr id="55" name="Rectangle 54">
            <a:hlinkClick r:id="rId44" action="ppaction://hlinksldjump"/>
          </p:cNvPr>
          <p:cNvSpPr/>
          <p:nvPr/>
        </p:nvSpPr>
        <p:spPr>
          <a:xfrm>
            <a:off x="5220072" y="1988840"/>
            <a:ext cx="1033756" cy="44207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  (ii)</a:t>
            </a:r>
            <a:endParaRPr lang="en-GB" sz="1600" b="1" dirty="0"/>
          </a:p>
        </p:txBody>
      </p:sp>
      <p:sp>
        <p:nvSpPr>
          <p:cNvPr id="56" name="Rectangle 55">
            <a:hlinkClick r:id="rId45" action="ppaction://hlinksldjump"/>
          </p:cNvPr>
          <p:cNvSpPr/>
          <p:nvPr/>
        </p:nvSpPr>
        <p:spPr>
          <a:xfrm>
            <a:off x="5220072" y="2492896"/>
            <a:ext cx="1033756" cy="4420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2004 </a:t>
            </a:r>
            <a:endParaRPr lang="en-GB" sz="1600" b="1" dirty="0"/>
          </a:p>
        </p:txBody>
      </p:sp>
      <p:sp>
        <p:nvSpPr>
          <p:cNvPr id="57" name="Rectangle 56">
            <a:hlinkClick r:id="rId46" action="ppaction://hlinksldjump"/>
          </p:cNvPr>
          <p:cNvSpPr/>
          <p:nvPr/>
        </p:nvSpPr>
        <p:spPr>
          <a:xfrm>
            <a:off x="5220072" y="2996952"/>
            <a:ext cx="1033756" cy="4420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58" name="Rectangle 57">
            <a:hlinkClick r:id="rId47" action="ppaction://hlinksldjump"/>
          </p:cNvPr>
          <p:cNvSpPr/>
          <p:nvPr/>
        </p:nvSpPr>
        <p:spPr>
          <a:xfrm>
            <a:off x="5220072" y="3501008"/>
            <a:ext cx="1033756" cy="4319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 (ii) </a:t>
            </a:r>
            <a:endParaRPr lang="en-GB" sz="1600" b="1" dirty="0"/>
          </a:p>
        </p:txBody>
      </p:sp>
      <p:sp>
        <p:nvSpPr>
          <p:cNvPr id="59" name="Rectangle 58">
            <a:hlinkClick r:id="rId48" action="ppaction://hlinksldjump"/>
          </p:cNvPr>
          <p:cNvSpPr/>
          <p:nvPr/>
        </p:nvSpPr>
        <p:spPr>
          <a:xfrm>
            <a:off x="5220072" y="4005064"/>
            <a:ext cx="1033756" cy="4319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61" name="Rectangle 60">
            <a:hlinkClick r:id="rId49" action="ppaction://hlinksldjump"/>
          </p:cNvPr>
          <p:cNvSpPr/>
          <p:nvPr/>
        </p:nvSpPr>
        <p:spPr>
          <a:xfrm>
            <a:off x="5220072" y="5013176"/>
            <a:ext cx="1033756" cy="4319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62" name="Rectangle 61">
            <a:hlinkClick r:id="rId50" action="ppaction://hlinksldjump"/>
          </p:cNvPr>
          <p:cNvSpPr/>
          <p:nvPr/>
        </p:nvSpPr>
        <p:spPr>
          <a:xfrm>
            <a:off x="6325836" y="2502976"/>
            <a:ext cx="1033756" cy="4219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</a:t>
            </a:r>
            <a:endParaRPr lang="en-GB" sz="1600" b="1" dirty="0"/>
          </a:p>
        </p:txBody>
      </p:sp>
      <p:sp>
        <p:nvSpPr>
          <p:cNvPr id="63" name="Rectangle 62">
            <a:hlinkClick r:id="rId51" action="ppaction://hlinksldjump"/>
          </p:cNvPr>
          <p:cNvSpPr/>
          <p:nvPr/>
        </p:nvSpPr>
        <p:spPr>
          <a:xfrm>
            <a:off x="6325836" y="2996953"/>
            <a:ext cx="1033756" cy="4420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</a:t>
            </a:r>
            <a:endParaRPr lang="en-GB" sz="1600" b="1" dirty="0"/>
          </a:p>
        </p:txBody>
      </p:sp>
      <p:sp>
        <p:nvSpPr>
          <p:cNvPr id="64" name="Rectangle 63">
            <a:hlinkClick r:id="rId52" action="ppaction://hlinksldjump"/>
          </p:cNvPr>
          <p:cNvSpPr/>
          <p:nvPr/>
        </p:nvSpPr>
        <p:spPr>
          <a:xfrm>
            <a:off x="6325836" y="3501009"/>
            <a:ext cx="1033756" cy="4420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Feb 2010</a:t>
            </a:r>
            <a:endParaRPr lang="en-GB" sz="1600" b="1" dirty="0"/>
          </a:p>
        </p:txBody>
      </p:sp>
      <p:sp>
        <p:nvSpPr>
          <p:cNvPr id="65" name="Rectangle 64">
            <a:hlinkClick r:id="rId53" action="ppaction://hlinksldjump"/>
          </p:cNvPr>
          <p:cNvSpPr/>
          <p:nvPr/>
        </p:nvSpPr>
        <p:spPr>
          <a:xfrm>
            <a:off x="5220072" y="1484784"/>
            <a:ext cx="1033756" cy="44207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 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66" name="Rectangle 65">
            <a:hlinkClick r:id="rId54" action="ppaction://hlinksldjump"/>
          </p:cNvPr>
          <p:cNvSpPr/>
          <p:nvPr/>
        </p:nvSpPr>
        <p:spPr>
          <a:xfrm>
            <a:off x="5220072" y="4509120"/>
            <a:ext cx="1033756" cy="4319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 (ii)</a:t>
            </a:r>
            <a:endParaRPr lang="en-GB" sz="1600" b="1" dirty="0"/>
          </a:p>
        </p:txBody>
      </p:sp>
      <p:sp>
        <p:nvSpPr>
          <p:cNvPr id="67" name="Rectangle 66">
            <a:hlinkClick r:id="rId55" action="ppaction://hlinksldjump"/>
          </p:cNvPr>
          <p:cNvSpPr/>
          <p:nvPr/>
        </p:nvSpPr>
        <p:spPr>
          <a:xfrm>
            <a:off x="6300192" y="1484784"/>
            <a:ext cx="1033756" cy="4420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 (ii)</a:t>
            </a:r>
            <a:endParaRPr lang="en-GB" sz="1600" b="1" dirty="0"/>
          </a:p>
        </p:txBody>
      </p:sp>
      <p:sp>
        <p:nvSpPr>
          <p:cNvPr id="68" name="Rectangle 67">
            <a:hlinkClick r:id="rId56" action="ppaction://hlinksldjump"/>
          </p:cNvPr>
          <p:cNvSpPr/>
          <p:nvPr/>
        </p:nvSpPr>
        <p:spPr>
          <a:xfrm>
            <a:off x="6325836" y="1988840"/>
            <a:ext cx="1033756" cy="4420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 </a:t>
            </a:r>
            <a:endParaRPr lang="en-GB" sz="1600" b="1" dirty="0"/>
          </a:p>
        </p:txBody>
      </p:sp>
      <p:sp>
        <p:nvSpPr>
          <p:cNvPr id="69" name="Rectangle 68">
            <a:hlinkClick r:id="rId56" action="ppaction://hlinksldjump"/>
          </p:cNvPr>
          <p:cNvSpPr/>
          <p:nvPr/>
        </p:nvSpPr>
        <p:spPr>
          <a:xfrm>
            <a:off x="7858724" y="1484784"/>
            <a:ext cx="1033756" cy="4319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2010*  </a:t>
            </a:r>
            <a:endParaRPr lang="en-GB" sz="1600" b="1" dirty="0"/>
          </a:p>
        </p:txBody>
      </p:sp>
      <p:sp>
        <p:nvSpPr>
          <p:cNvPr id="70" name="Rectangle 69"/>
          <p:cNvSpPr/>
          <p:nvPr/>
        </p:nvSpPr>
        <p:spPr>
          <a:xfrm>
            <a:off x="7092280" y="620800"/>
            <a:ext cx="1800200" cy="43193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/>
              <a:t>*not sure if new spec. </a:t>
            </a:r>
          </a:p>
          <a:p>
            <a:pPr algn="ctr"/>
            <a:r>
              <a:rPr lang="en-GB" sz="1100" b="1" dirty="0" smtClean="0"/>
              <a:t>3D invariant line/ plane </a:t>
            </a:r>
            <a:endParaRPr lang="en-GB" sz="1100" b="1" dirty="0"/>
          </a:p>
        </p:txBody>
      </p:sp>
      <p:sp>
        <p:nvSpPr>
          <p:cNvPr id="71" name="Rectangle 70">
            <a:hlinkClick r:id="rId57" action="ppaction://hlinksldjump"/>
          </p:cNvPr>
          <p:cNvSpPr/>
          <p:nvPr/>
        </p:nvSpPr>
        <p:spPr>
          <a:xfrm>
            <a:off x="7858724" y="2997064"/>
            <a:ext cx="1033756" cy="4319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R*</a:t>
            </a:r>
            <a:endParaRPr lang="en-GB" sz="1600" b="1" dirty="0"/>
          </a:p>
        </p:txBody>
      </p:sp>
      <p:sp>
        <p:nvSpPr>
          <p:cNvPr id="72" name="Rectangle 71">
            <a:hlinkClick r:id="rId58" action="ppaction://hlinksldjump"/>
          </p:cNvPr>
          <p:cNvSpPr/>
          <p:nvPr/>
        </p:nvSpPr>
        <p:spPr>
          <a:xfrm>
            <a:off x="7858724" y="3501008"/>
            <a:ext cx="1033756" cy="4319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W*</a:t>
            </a:r>
            <a:endParaRPr lang="en-GB" sz="1600" b="1" dirty="0"/>
          </a:p>
        </p:txBody>
      </p:sp>
      <p:sp>
        <p:nvSpPr>
          <p:cNvPr id="73" name="Rectangle 72">
            <a:hlinkClick r:id="rId59" action="ppaction://hlinksldjump"/>
          </p:cNvPr>
          <p:cNvSpPr/>
          <p:nvPr/>
        </p:nvSpPr>
        <p:spPr>
          <a:xfrm>
            <a:off x="7858724" y="4005176"/>
            <a:ext cx="1033756" cy="4319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2014*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4110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1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0648"/>
            <a:ext cx="8640958" cy="5590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260649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484785"/>
            <a:ext cx="8640960" cy="4366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2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74" y="2708920"/>
            <a:ext cx="2873652" cy="14401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135174" y="3861048"/>
            <a:ext cx="287365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135174" y="2708920"/>
            <a:ext cx="287365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66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8640"/>
            <a:ext cx="6912768" cy="58158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0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60648"/>
            <a:ext cx="8064894" cy="5949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255948"/>
            <a:ext cx="8064895" cy="1372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4785580"/>
            <a:ext cx="8064895" cy="142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1034"/>
            <a:ext cx="1291344" cy="85874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39552" y="3705459"/>
            <a:ext cx="8064895" cy="107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39552" y="2636912"/>
            <a:ext cx="8064895" cy="1075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2" y="1628800"/>
            <a:ext cx="8064895" cy="100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031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2830"/>
            <a:ext cx="8496944" cy="520841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452830"/>
            <a:ext cx="8496943" cy="117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628800"/>
            <a:ext cx="84969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348880"/>
            <a:ext cx="8496943" cy="133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680684"/>
            <a:ext cx="8496943" cy="2004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251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53" y="1916832"/>
            <a:ext cx="5600894" cy="302433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71553" y="2564904"/>
            <a:ext cx="560089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71553" y="1916832"/>
            <a:ext cx="560089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71553" y="3068960"/>
            <a:ext cx="560089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71553" y="3501008"/>
            <a:ext cx="560089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71553" y="4293096"/>
            <a:ext cx="560089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260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52736"/>
            <a:ext cx="8496942" cy="26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248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908143"/>
            <a:ext cx="8640960" cy="75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662680"/>
            <a:ext cx="8640960" cy="2918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4581128"/>
            <a:ext cx="8640960" cy="57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8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00808"/>
            <a:ext cx="6336704" cy="32438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403648" y="1700808"/>
            <a:ext cx="6336704" cy="3243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6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64409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5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16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04665"/>
            <a:ext cx="8640960" cy="419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823776"/>
            <a:ext cx="8640960" cy="877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1700808"/>
            <a:ext cx="8640960" cy="422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64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44824"/>
            <a:ext cx="6336702" cy="20393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403648" y="2060848"/>
            <a:ext cx="633670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403648" y="3212976"/>
            <a:ext cx="6336702" cy="671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403648" y="1844824"/>
            <a:ext cx="633670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664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19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1648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04665"/>
            <a:ext cx="8640960" cy="23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780928"/>
            <a:ext cx="8640960" cy="2788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24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3695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2708920"/>
            <a:ext cx="8496942" cy="306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&amp;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369332"/>
            <a:ext cx="8496941" cy="23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&amp;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441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7344816" cy="4455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9591" y="836712"/>
            <a:ext cx="734481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9591" y="2132856"/>
            <a:ext cx="734481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899591" y="2780928"/>
            <a:ext cx="7344817" cy="95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99591" y="3740646"/>
            <a:ext cx="7344817" cy="155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490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2102"/>
            <a:ext cx="8640960" cy="38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888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04665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5196236"/>
            <a:ext cx="8640960" cy="897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204361"/>
            <a:ext cx="8640960" cy="1991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980727"/>
            <a:ext cx="8640960" cy="820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1800876"/>
            <a:ext cx="8640960" cy="908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2708919"/>
            <a:ext cx="8640960" cy="495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360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4624"/>
            <a:ext cx="7542665" cy="604929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7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179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48679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4877775"/>
            <a:ext cx="8640960" cy="849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573016"/>
            <a:ext cx="8640960" cy="1304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1124743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2996952"/>
            <a:ext cx="864096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24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124744"/>
            <a:ext cx="6192686" cy="3996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5654" y="1124743"/>
            <a:ext cx="6192687" cy="74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475656" y="4833563"/>
            <a:ext cx="6192687" cy="287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475656" y="1866669"/>
            <a:ext cx="6192685" cy="2679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475654" y="4546346"/>
            <a:ext cx="6192687" cy="287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482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24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3984"/>
            <a:ext cx="8640960" cy="5777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243985"/>
            <a:ext cx="8640960" cy="1312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823520"/>
            <a:ext cx="8640960" cy="1197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790561"/>
            <a:ext cx="8640960" cy="203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1556792"/>
            <a:ext cx="8640960" cy="1233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5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200800" cy="549383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553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562907"/>
            <a:ext cx="8496944" cy="643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564905"/>
            <a:ext cx="8496944" cy="849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1791401"/>
            <a:ext cx="8496944" cy="773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1206044"/>
            <a:ext cx="8496944" cy="585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414774"/>
            <a:ext cx="8496944" cy="175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35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484785"/>
            <a:ext cx="7344814" cy="30002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2" y="2696872"/>
            <a:ext cx="7344815" cy="98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899592" y="1484784"/>
            <a:ext cx="7344815" cy="121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99592" y="3680356"/>
            <a:ext cx="7344815" cy="804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374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43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55557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19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490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332657"/>
            <a:ext cx="8496944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4769180"/>
            <a:ext cx="8496944" cy="1053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645024"/>
            <a:ext cx="8496944" cy="1124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4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41235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01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8427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908720"/>
            <a:ext cx="8496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3501008"/>
            <a:ext cx="8496944" cy="1250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2132856"/>
            <a:ext cx="849694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6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050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836712"/>
            <a:ext cx="8496944" cy="4205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7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344816" cy="598794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18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4125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908720"/>
            <a:ext cx="8496944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149080"/>
            <a:ext cx="8496944" cy="884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40071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980729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132857"/>
            <a:ext cx="8496944" cy="2855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88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2696"/>
            <a:ext cx="8496944" cy="41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801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4293096"/>
            <a:ext cx="8496944" cy="1948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77744"/>
            <a:ext cx="8496944" cy="3915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166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404664"/>
            <a:ext cx="8496943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844824"/>
            <a:ext cx="8496943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4581128"/>
            <a:ext cx="8496943" cy="1163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24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40071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980728"/>
            <a:ext cx="8496944" cy="4007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0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268760"/>
            <a:ext cx="8352926" cy="243496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588" y="116632"/>
            <a:ext cx="5924824" cy="6624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9589" y="116632"/>
            <a:ext cx="5924824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581128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9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8640"/>
            <a:ext cx="7200800" cy="6010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188640"/>
            <a:ext cx="7200800" cy="60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5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4664"/>
            <a:ext cx="7632848" cy="5648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2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17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48680"/>
            <a:ext cx="835292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713991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2276872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3861048"/>
            <a:ext cx="8352928" cy="1704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7610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36557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636912"/>
            <a:ext cx="8640960" cy="2143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1124744"/>
            <a:ext cx="864096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561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24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3346"/>
            <a:ext cx="8352928" cy="5523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32656"/>
            <a:ext cx="83529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1628800"/>
            <a:ext cx="8352928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3933056"/>
            <a:ext cx="835292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3991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9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43744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692696"/>
            <a:ext cx="8640960" cy="4437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 &amp; 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081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7601</TotalTime>
  <Words>1390</Words>
  <Application>Microsoft Office PowerPoint</Application>
  <PresentationFormat>On-screen Show (4:3)</PresentationFormat>
  <Paragraphs>613</Paragraphs>
  <Slides>218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218</vt:i4>
      </vt:variant>
    </vt:vector>
  </HeadingPairs>
  <TitlesOfParts>
    <vt:vector size="223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2020-10-30T22:26:50Z</dcterms:modified>
</cp:coreProperties>
</file>