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7" autoAdjust="0"/>
  </p:normalViewPr>
  <p:slideViewPr>
    <p:cSldViewPr snapToGrid="0">
      <p:cViewPr varScale="1">
        <p:scale>
          <a:sx n="69" d="100"/>
          <a:sy n="69" d="100"/>
        </p:scale>
        <p:origin x="78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10.png"/><Relationship Id="rId7" Type="http://schemas.openxmlformats.org/officeDocument/2006/relationships/image" Target="../media/image15.png"/><Relationship Id="rId2" Type="http://schemas.openxmlformats.org/officeDocument/2006/relationships/image" Target="../media/image1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7C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584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600200"/>
                <a:ext cx="3581400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recognize enlargements and stretches using matrices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image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of the triangle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with vertices (1,1), (1,2) and (2,2) under the transformation represented by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on the same set of coordinate axes.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Describe geometrically the transformation represented by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 eaLnBrk="1" hangingPunct="1">
                  <a:buFontTx/>
                  <a:buNone/>
                  <a:defRPr/>
                </a:pPr>
                <a:endParaRPr lang="en-US" sz="14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600200"/>
                <a:ext cx="3581400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30191" y="2063931"/>
                <a:ext cx="1778372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191" y="2063931"/>
                <a:ext cx="1778372" cy="4619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752260" y="2791096"/>
                <a:ext cx="1321195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260" y="2791096"/>
                <a:ext cx="1321195" cy="4610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171405" y="1532709"/>
                <a:ext cx="478528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the matrix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by the set of coordinates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405" y="1532709"/>
                <a:ext cx="4785284" cy="338554"/>
              </a:xfrm>
              <a:prstGeom prst="rect">
                <a:avLst/>
              </a:prstGeom>
              <a:blipFill>
                <a:blip r:embed="rId5"/>
                <a:stretch>
                  <a:fillRect l="-63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054145" y="3413760"/>
            <a:ext cx="50898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new coordinates will be at (3,2), (3,4) and (6,4)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159829" y="3788227"/>
            <a:ext cx="2886892" cy="2786743"/>
            <a:chOff x="762000" y="3048000"/>
            <a:chExt cx="3505200" cy="3200400"/>
          </a:xfrm>
        </p:grpSpPr>
        <p:pic>
          <p:nvPicPr>
            <p:cNvPr id="10" name="Picture 9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3048000"/>
              <a:ext cx="3505200" cy="320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3677734" y="4725202"/>
              <a:ext cx="323481" cy="29160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05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92278" y="4728652"/>
              <a:ext cx="391601" cy="29160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05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494972" y="3300869"/>
              <a:ext cx="323481" cy="29160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05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489779" y="5825789"/>
              <a:ext cx="391601" cy="29160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050" dirty="0">
                  <a:latin typeface="Comic Sans MS" panose="030F0702030302020204" pitchFamily="66" charset="0"/>
                </a:rPr>
                <a:t>-5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713626" y="4934315"/>
            <a:ext cx="152400" cy="152400"/>
            <a:chOff x="7772400" y="1447800"/>
            <a:chExt cx="152400" cy="152400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7183173" y="4684041"/>
            <a:ext cx="152400" cy="152400"/>
            <a:chOff x="7772400" y="1447800"/>
            <a:chExt cx="152400" cy="1524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6713237" y="4710492"/>
            <a:ext cx="152400" cy="152400"/>
            <a:chOff x="7772400" y="1447800"/>
            <a:chExt cx="152400" cy="1524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6943884" y="4712766"/>
            <a:ext cx="152400" cy="152400"/>
            <a:chOff x="7772400" y="1447800"/>
            <a:chExt cx="152400" cy="1524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ight Triangle 3"/>
          <p:cNvSpPr/>
          <p:nvPr/>
        </p:nvSpPr>
        <p:spPr>
          <a:xfrm rot="5400000">
            <a:off x="6801394" y="4781006"/>
            <a:ext cx="217715" cy="235131"/>
          </a:xfrm>
          <a:prstGeom prst="rtTriangl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/>
          <p:cNvGrpSpPr/>
          <p:nvPr/>
        </p:nvGrpSpPr>
        <p:grpSpPr>
          <a:xfrm>
            <a:off x="7187527" y="4252967"/>
            <a:ext cx="152400" cy="152400"/>
            <a:chOff x="7772400" y="1447800"/>
            <a:chExt cx="152400" cy="1524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845024" y="4248613"/>
            <a:ext cx="152400" cy="152400"/>
            <a:chOff x="7772400" y="1447800"/>
            <a:chExt cx="152400" cy="152400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ight Triangle 34"/>
          <p:cNvSpPr/>
          <p:nvPr/>
        </p:nvSpPr>
        <p:spPr>
          <a:xfrm rot="5400000">
            <a:off x="7363003" y="4236629"/>
            <a:ext cx="405129" cy="631371"/>
          </a:xfrm>
          <a:prstGeom prst="rtTriangl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505303" y="4511040"/>
                <a:ext cx="3361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5303" y="4511040"/>
                <a:ext cx="33611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876904" y="4341222"/>
                <a:ext cx="3908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1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p>
                          <m:r>
                            <a:rPr lang="en-US" sz="1400" b="1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6904" y="4341222"/>
                <a:ext cx="39087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39193" y="5467293"/>
            <a:ext cx="31959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triangle has been stretched by a factor of 3 parallel to the x-axis and a factor of 2 parallel to the y-axis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00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3" grpId="0"/>
      <p:bldP spid="8" grpId="0"/>
      <p:bldP spid="4" grpId="0" animBg="1"/>
      <p:bldP spid="35" grpId="0" animBg="1"/>
      <p:bldP spid="5" grpId="0"/>
      <p:bldP spid="37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600200"/>
                <a:ext cx="3581400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recognize enlargements and stretches using matrices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stretch of scale factor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parallel to the x-axis and a factor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parallel to the y-axis.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Note that 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then the transformation is an enlargement with scale factor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600200"/>
                <a:ext cx="3581400" cy="4525963"/>
              </a:xfrm>
              <a:blipFill>
                <a:blip r:embed="rId2"/>
                <a:stretch>
                  <a:fillRect t="-809" r="-1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345915" y="1610663"/>
            <a:ext cx="42059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any of these stretches, the x and y-axes are invariant lines and the origin is an invariant point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a stretch parallel to the x-axis only, points on the y-axis are invariant points, and any line parallel to the x-axis is an invariant line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a stretch parallel to the y-axis only, points on the x-axis are invariant points, and any line parallel to the y-axis is an invariant line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It is important to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realise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that if the stretch is in both directions, then although the x and y-axes are invariant lines, the individual points on the lines are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not</a:t>
            </a:r>
            <a:endParaRPr lang="en-GB" sz="14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79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600200"/>
                <a:ext cx="3581400" cy="4888468"/>
              </a:xfrm>
            </p:spPr>
            <p:txBody>
              <a:bodyPr>
                <a:normAutofit fontScale="925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recognize enlargements and stretches using matrices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a linear transformation is represented by Matrix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</m:func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represents the scale factor for the change in area.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determinant is negative, it means that the shape has been reflected</a:t>
                </a:r>
              </a:p>
              <a:p>
                <a:pPr marL="0" indent="0" algn="ctr">
                  <a:buNone/>
                </a:pPr>
                <a:endParaRPr lang="en-US" sz="5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𝑴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Describe fully the transformation represented by matrix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𝑴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triangle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vertices at (1,0), (4,0) and (4,2). Find the area of the triangle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Triangle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transformed by using matrix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area of the image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600200"/>
                <a:ext cx="3581400" cy="4888468"/>
              </a:xfrm>
              <a:blipFill>
                <a:blip r:embed="rId2"/>
                <a:stretch>
                  <a:fillRect t="-499" r="-3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03329" y="1542643"/>
            <a:ext cx="43120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a) The transformation will be a stretch parallel to the x axis with scale factor 2, and a stretch parallel to the y-axis with scale factor 4.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154386" y="3850291"/>
            <a:ext cx="152400" cy="152400"/>
            <a:chOff x="7772400" y="1447800"/>
            <a:chExt cx="152400" cy="152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7201337" y="3214034"/>
            <a:ext cx="152400" cy="152400"/>
            <a:chOff x="7772400" y="1447800"/>
            <a:chExt cx="152400" cy="152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7201337" y="3850291"/>
            <a:ext cx="152400" cy="152400"/>
            <a:chOff x="7772400" y="1447800"/>
            <a:chExt cx="152400" cy="1524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ight Triangle 15"/>
          <p:cNvSpPr/>
          <p:nvPr/>
        </p:nvSpPr>
        <p:spPr>
          <a:xfrm rot="16200000">
            <a:off x="6433879" y="3095586"/>
            <a:ext cx="641905" cy="1045409"/>
          </a:xfrm>
          <a:prstGeom prst="rtTriangl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903669" y="4002691"/>
                <a:ext cx="6538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3669" y="4002691"/>
                <a:ext cx="653833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203329" y="2900930"/>
            <a:ext cx="18157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b) A sketch helps!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50620" y="4005245"/>
                <a:ext cx="6538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0620" y="4005245"/>
                <a:ext cx="653833" cy="307777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50619" y="2879732"/>
                <a:ext cx="6538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0619" y="2879732"/>
                <a:ext cx="653833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587990" y="3906664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990" y="3906664"/>
                <a:ext cx="332142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272310" y="3449737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310" y="3449737"/>
                <a:ext cx="33214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4203329" y="4425450"/>
            <a:ext cx="3733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area is 3 square units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03329" y="5288767"/>
                <a:ext cx="150217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func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329" y="5288767"/>
                <a:ext cx="1502178" cy="307777"/>
              </a:xfrm>
              <a:prstGeom prst="rect">
                <a:avLst/>
              </a:prstGeom>
              <a:blipFill>
                <a:blip r:embed="rId8"/>
                <a:stretch>
                  <a:fillRect l="-1220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4203329" y="5596544"/>
            <a:ext cx="3733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area of the new triangle will be 24 square units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50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366032-1FD5-4167-92B0-3C246512C0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B4FD8D-99BB-4B56-B85A-A0033844A1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18F2D9-4F1D-40AD-91F7-43492BEED5EE}">
  <ds:schemaRefs>
    <ds:schemaRef ds:uri="http://schemas.microsoft.com/office/2006/documentManagement/types"/>
    <ds:schemaRef ds:uri="http://schemas.microsoft.com/office/2006/metadata/properties"/>
    <ds:schemaRef ds:uri="78db98b4-7c56-4667-9532-fea666d1edab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927</TotalTime>
  <Words>579</Words>
  <Application>Microsoft Office PowerPoint</Application>
  <PresentationFormat>On-screen Show (4:3)</PresentationFormat>
  <Paragraphs>58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PowerPoint Presentation</vt:lpstr>
      <vt:lpstr>Linear Transformations</vt:lpstr>
      <vt:lpstr>Linear Transformations</vt:lpstr>
      <vt:lpstr>Linear Transformations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175</cp:revision>
  <cp:lastPrinted>2017-11-21T05:26:55Z</cp:lastPrinted>
  <dcterms:created xsi:type="dcterms:W3CDTF">2017-08-14T15:35:38Z</dcterms:created>
  <dcterms:modified xsi:type="dcterms:W3CDTF">2021-06-14T11:51:31Z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