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66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7" autoAdjust="0"/>
  </p:normalViewPr>
  <p:slideViewPr>
    <p:cSldViewPr snapToGrid="0">
      <p:cViewPr varScale="1">
        <p:scale>
          <a:sx n="69" d="100"/>
          <a:sy n="69" d="100"/>
        </p:scale>
        <p:origin x="78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4.png"/><Relationship Id="rId3" Type="http://schemas.openxmlformats.org/officeDocument/2006/relationships/image" Target="../media/image199.png"/><Relationship Id="rId7" Type="http://schemas.openxmlformats.org/officeDocument/2006/relationships/image" Target="../media/image2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2.png"/><Relationship Id="rId5" Type="http://schemas.openxmlformats.org/officeDocument/2006/relationships/image" Target="../media/image201.png"/><Relationship Id="rId10" Type="http://schemas.openxmlformats.org/officeDocument/2006/relationships/image" Target="../media/image206.png"/><Relationship Id="rId4" Type="http://schemas.openxmlformats.org/officeDocument/2006/relationships/image" Target="../media/image200.png"/><Relationship Id="rId9" Type="http://schemas.openxmlformats.org/officeDocument/2006/relationships/image" Target="../media/image20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8.png"/><Relationship Id="rId5" Type="http://schemas.openxmlformats.org/officeDocument/2006/relationships/image" Target="../media/image207.png"/><Relationship Id="rId4" Type="http://schemas.openxmlformats.org/officeDocument/2006/relationships/image" Target="../media/image20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7B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281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600200"/>
                <a:ext cx="3657600" cy="52578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matrices to represent rotations, reflections and enlargements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As a general rule, the matrix representing a rotation of angle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anticlockwise about the origin is: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600200"/>
                <a:ext cx="3657600" cy="5257800"/>
              </a:xfrm>
              <a:blipFill>
                <a:blip r:embed="rId2"/>
                <a:stretch>
                  <a:fillRect t="-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2">
            <a:extLst>
              <a:ext uri="{FF2B5EF4-FFF2-40B4-BE49-F238E27FC236}">
                <a16:creationId xmlns:a16="http://schemas.microsoft.com/office/drawing/2014/main" id="{75EDD65B-C4F1-42CA-98F9-A2824D1B54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6A7485E8-168A-4C7D-AA12-90634AB783E1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4C169338-CB22-4564-817D-CD46E921D584}"/>
                  </a:ext>
                </a:extLst>
              </p:cNvPr>
              <p:cNvSpPr txBox="1"/>
              <p:nvPr/>
            </p:nvSpPr>
            <p:spPr>
              <a:xfrm>
                <a:off x="1510553" y="3240741"/>
                <a:ext cx="1549463" cy="46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𝑜𝑠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4C169338-CB22-4564-817D-CD46E921D5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553" y="3240741"/>
                <a:ext cx="1549463" cy="4624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579DA3-5949-4E0A-ADBD-4ACFFBB412FD}"/>
              </a:ext>
            </a:extLst>
          </p:cNvPr>
          <p:cNvSpPr txBox="1"/>
          <p:nvPr/>
        </p:nvSpPr>
        <p:spPr>
          <a:xfrm>
            <a:off x="5020235" y="2393577"/>
            <a:ext cx="3200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There are also two definitions you should remember: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r>
              <a:rPr lang="en-US" sz="1400" b="1" u="sng" dirty="0">
                <a:latin typeface="Comic Sans MS" panose="030F0702030302020204" pitchFamily="66" charset="0"/>
              </a:rPr>
              <a:t>Invariant points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These are points which map onto themselves under a transformation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r>
              <a:rPr lang="en-US" sz="1400" b="1" u="sng" dirty="0">
                <a:latin typeface="Comic Sans MS" panose="030F0702030302020204" pitchFamily="66" charset="0"/>
                <a:sym typeface="Wingdings" panose="05000000000000000000" pitchFamily="2" charset="2"/>
              </a:rPr>
              <a:t>Invariant lines</a:t>
            </a:r>
          </a:p>
          <a:p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These are lines which map onto themselves under a transformation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82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3657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represent rotations, reflections and enlargements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We are going to look at how to represent reflections, rotations and enlargements using Matrices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Translations are not linear transformations (as the origin would move), so these will not be covered here!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decide what transformation a matrix performs, you should consider its effect on two simple vectors (you can also think of them as coordinates)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629400" y="1371602"/>
            <a:ext cx="0" cy="274319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V="1">
            <a:off x="6629400" y="1485901"/>
            <a:ext cx="0" cy="266699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6629400" y="2286000"/>
            <a:ext cx="853" cy="533402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6924818" y="2561089"/>
            <a:ext cx="853" cy="53340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805259" y="2855078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16732" y="2132111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70325" y="4167117"/>
            <a:ext cx="46698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As a Matrix we could represent these coordinates as: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76824" y="4478306"/>
                <a:ext cx="893513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6824" y="4478306"/>
                <a:ext cx="893513" cy="5542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2">
            <a:extLst>
              <a:ext uri="{FF2B5EF4-FFF2-40B4-BE49-F238E27FC236}">
                <a16:creationId xmlns:a16="http://schemas.microsoft.com/office/drawing/2014/main" id="{63CC56C5-F8EC-4442-AF26-96B2BA2E1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18" name="テキスト ボックス 3">
            <a:extLst>
              <a:ext uri="{FF2B5EF4-FFF2-40B4-BE49-F238E27FC236}">
                <a16:creationId xmlns:a16="http://schemas.microsoft.com/office/drawing/2014/main" id="{852017FB-23B1-44F9-83B7-781956A3D879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72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3657600" cy="490686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represent rotations, reflections and enlargements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Describe fully the geometrical transformation represented by this matrix: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This is telling us that if the original coordinates are (1,0) and (0,1)…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new coordinates will be (3,0) and (0,3) (ensure they are in the correct order)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You should ALWAYS start with a sketch of (1,0) and (0,1), and then mark on the two new coordinates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After this, consider what transformation has happened…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629400" y="1371602"/>
            <a:ext cx="0" cy="312419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983778" y="3008966"/>
            <a:ext cx="3467102" cy="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785114" y="3132204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32285" y="2380474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688163" y="2759530"/>
                <a:ext cx="1046328" cy="5542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8163" y="2759530"/>
                <a:ext cx="1046328" cy="5542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7003519" y="2894666"/>
            <a:ext cx="175859" cy="228600"/>
            <a:chOff x="6629400" y="4876800"/>
            <a:chExt cx="175859" cy="2286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6544953" y="2420063"/>
            <a:ext cx="175859" cy="228600"/>
            <a:chOff x="6629400" y="4876800"/>
            <a:chExt cx="175859" cy="2286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8001000" y="2896823"/>
            <a:ext cx="175859" cy="228600"/>
            <a:chOff x="6629400" y="4876800"/>
            <a:chExt cx="175859" cy="2286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7838212" y="313229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(3,0)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34915" y="1595733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(0,3)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6547583" y="1635322"/>
            <a:ext cx="175859" cy="228600"/>
            <a:chOff x="6629400" y="4876800"/>
            <a:chExt cx="175859" cy="2286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502493" y="4648200"/>
            <a:ext cx="42590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The coordinates have stretched outwards…</a:t>
            </a:r>
          </a:p>
          <a:p>
            <a:endParaRPr 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This matrix is an </a:t>
            </a:r>
            <a:r>
              <a:rPr lang="en-US" sz="16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enlargement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of scale factor 3, </a:t>
            </a:r>
            <a:r>
              <a:rPr lang="en-US" sz="16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centre</a:t>
            </a:r>
            <a:r>
              <a:rPr 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(0,0)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6632882" y="1749621"/>
            <a:ext cx="2" cy="122616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6629400" y="3008966"/>
            <a:ext cx="1459529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 flipV="1">
            <a:off x="6632880" y="2473302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629398" y="3001790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2">
            <a:extLst>
              <a:ext uri="{FF2B5EF4-FFF2-40B4-BE49-F238E27FC236}">
                <a16:creationId xmlns:a16="http://schemas.microsoft.com/office/drawing/2014/main" id="{6B654E5A-F6CD-480D-9E61-F5530F2C54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42" name="テキスト ボックス 3">
            <a:extLst>
              <a:ext uri="{FF2B5EF4-FFF2-40B4-BE49-F238E27FC236}">
                <a16:creationId xmlns:a16="http://schemas.microsoft.com/office/drawing/2014/main" id="{FE00EDDE-C0E1-4AB8-8ABE-8E146CC79EF4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78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29" grpId="0"/>
      <p:bldP spid="29" grpId="1"/>
      <p:bldP spid="33" grpId="0"/>
      <p:bldP spid="33" grpId="1"/>
      <p:bldP spid="34" grpId="0"/>
      <p:bldP spid="3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3657600" cy="490686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represent rotations, reflections and enlargements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Describe fully the geometrical transformation represented by this matrix: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This is telling us that if the original coordinates are (1,0) and (0,1)…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new coordinates will be (-1,0) and (0,-1) (ensure they are in the correct order)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You should ALWAYS start with a sketch of (1,0) and (0,1), and then mark on the two new coordinates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After this, consider what transformation has happened…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629400" y="1371600"/>
            <a:ext cx="0" cy="3322703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983778" y="3008966"/>
            <a:ext cx="3467102" cy="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785114" y="3132204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28802" y="2440889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644621" y="2855324"/>
                <a:ext cx="1046328" cy="5542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4621" y="2855324"/>
                <a:ext cx="1046328" cy="554254"/>
              </a:xfrm>
              <a:prstGeom prst="rect">
                <a:avLst/>
              </a:prstGeom>
              <a:blipFill>
                <a:blip r:embed="rId2"/>
                <a:stretch>
                  <a:fillRect r="-1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7003519" y="2894666"/>
            <a:ext cx="175859" cy="228600"/>
            <a:chOff x="6629400" y="4876800"/>
            <a:chExt cx="175859" cy="2286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6541470" y="2440889"/>
            <a:ext cx="175859" cy="228600"/>
            <a:chOff x="6629400" y="4876800"/>
            <a:chExt cx="175859" cy="2286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6059277" y="2894666"/>
            <a:ext cx="175859" cy="228600"/>
            <a:chOff x="6629400" y="4876800"/>
            <a:chExt cx="175859" cy="2286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5240729" y="263555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(-1,0)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74300" y="3246503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(0,-1)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6541469" y="3286092"/>
            <a:ext cx="175859" cy="228600"/>
            <a:chOff x="6629400" y="4876800"/>
            <a:chExt cx="175859" cy="2286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458797" y="4642513"/>
            <a:ext cx="42590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Be careful!</a:t>
            </a:r>
          </a:p>
          <a:p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This is </a:t>
            </a: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not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 reflection in y = x as the coordinates would not match up…</a:t>
            </a: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Both have moved 180˚ round the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centre</a:t>
            </a:r>
            <a:endParaRPr lang="en-US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transformation is therefore a </a:t>
            </a: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rotation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of 180˚ around (0,0)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4983778" y="1295400"/>
            <a:ext cx="3467102" cy="32004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160576" y="987623"/>
            <a:ext cx="580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y = x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4" name="Arc 13"/>
          <p:cNvSpPr/>
          <p:nvPr/>
        </p:nvSpPr>
        <p:spPr>
          <a:xfrm rot="5400000">
            <a:off x="6353930" y="2564565"/>
            <a:ext cx="528654" cy="914400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6486303" y="2573555"/>
            <a:ext cx="462049" cy="826837"/>
          </a:xfrm>
          <a:prstGeom prst="arc">
            <a:avLst>
              <a:gd name="adj1" fmla="val 16200000"/>
              <a:gd name="adj2" fmla="val 5433703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6632880" y="2478323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629398" y="3006811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6618256" y="3012262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6156207" y="3007948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2">
            <a:extLst>
              <a:ext uri="{FF2B5EF4-FFF2-40B4-BE49-F238E27FC236}">
                <a16:creationId xmlns:a16="http://schemas.microsoft.com/office/drawing/2014/main" id="{5901DF4F-8110-4BAB-90F9-DF733936EC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42" name="テキスト ボックス 3">
            <a:extLst>
              <a:ext uri="{FF2B5EF4-FFF2-40B4-BE49-F238E27FC236}">
                <a16:creationId xmlns:a16="http://schemas.microsoft.com/office/drawing/2014/main" id="{F7A0F83D-6985-4D95-A3E6-00F75FA6840C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55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29" grpId="0"/>
      <p:bldP spid="29" grpId="1"/>
      <p:bldP spid="33" grpId="0"/>
      <p:bldP spid="33" grpId="1"/>
      <p:bldP spid="34" grpId="0"/>
      <p:bldP spid="34" grpId="1"/>
      <p:bldP spid="12" grpId="0"/>
      <p:bldP spid="12" grpId="1"/>
      <p:bldP spid="14" grpId="0" animBg="1"/>
      <p:bldP spid="14" grpId="1" animBg="1"/>
      <p:bldP spid="30" grpId="0" animBg="1"/>
      <p:bldP spid="3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3657600" cy="490686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represent rotations, reflections and enlargements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Describe fully the geometrical transformation represented by this matrix: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This is telling us that if the original coordinates are (1,0) and (0,1)…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The new coordinates will be (0,-1) and (-1,0) (ensure they are in the correct order)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You should ALWAYS start with a sketch of (1,0) and (0,1), and then mark on the two new coordinates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After this, consider what transformation has happened…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609786" y="2750821"/>
                <a:ext cx="1046328" cy="5542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9786" y="2750821"/>
                <a:ext cx="1046328" cy="554254"/>
              </a:xfrm>
              <a:prstGeom prst="rect">
                <a:avLst/>
              </a:prstGeom>
              <a:blipFill>
                <a:blip r:embed="rId2"/>
                <a:stretch>
                  <a:fillRect r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V="1">
            <a:off x="6629400" y="1371600"/>
            <a:ext cx="0" cy="3322703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983778" y="3008966"/>
            <a:ext cx="3467102" cy="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023905" y="3123266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44028" y="214470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7003519" y="2894666"/>
            <a:ext cx="175859" cy="228600"/>
            <a:chOff x="6629400" y="4876800"/>
            <a:chExt cx="175859" cy="228600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6541470" y="2440889"/>
            <a:ext cx="175859" cy="228600"/>
            <a:chOff x="6629400" y="4876800"/>
            <a:chExt cx="175859" cy="228600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6541469" y="3325681"/>
            <a:ext cx="175859" cy="228600"/>
            <a:chOff x="6629400" y="4876800"/>
            <a:chExt cx="175859" cy="228600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6555773" y="3526727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(0,-1)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341017" y="271458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(-1,0)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6059277" y="2894666"/>
            <a:ext cx="175859" cy="228600"/>
            <a:chOff x="6629400" y="4876800"/>
            <a:chExt cx="175859" cy="228600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 flipV="1">
            <a:off x="4983778" y="1295400"/>
            <a:ext cx="3467102" cy="32004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8160576" y="987623"/>
            <a:ext cx="580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y = x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 flipH="1" flipV="1">
            <a:off x="4895847" y="1371600"/>
            <a:ext cx="3467102" cy="32004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458797" y="4908897"/>
            <a:ext cx="42590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A bit like last time, this is not a reflection in y = x as the coordinates do not match up</a:t>
            </a:r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However, they have been reflected in a different way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transformation is therefore a </a:t>
            </a: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reflection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in the line y = -x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268806" y="4572000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y = -x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 flipH="1" flipV="1">
            <a:off x="6627205" y="2484882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6629398" y="3005551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16200000" flipH="1" flipV="1">
            <a:off x="6365670" y="2754488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>
            <a:off x="6383374" y="3238913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2">
            <a:extLst>
              <a:ext uri="{FF2B5EF4-FFF2-40B4-BE49-F238E27FC236}">
                <a16:creationId xmlns:a16="http://schemas.microsoft.com/office/drawing/2014/main" id="{4EB56983-108A-4789-8AC5-8EAD6F6BEF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37" name="テキスト ボックス 3">
            <a:extLst>
              <a:ext uri="{FF2B5EF4-FFF2-40B4-BE49-F238E27FC236}">
                <a16:creationId xmlns:a16="http://schemas.microsoft.com/office/drawing/2014/main" id="{0EECF3D1-1950-4108-BB83-2A721BE0795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4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3" grpId="1"/>
      <p:bldP spid="44" grpId="0"/>
      <p:bldP spid="44" grpId="1"/>
      <p:bldP spid="54" grpId="0"/>
      <p:bldP spid="54" grpId="1"/>
      <p:bldP spid="55" grpId="0"/>
      <p:bldP spid="55" grpId="1"/>
      <p:bldP spid="68" grpId="0"/>
      <p:bldP spid="68" grpId="1"/>
      <p:bldP spid="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3657600" cy="509152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represent rotations, reflections and enlargements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We will now consider these problems in reverse, finding a matrix for a particular transformation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As you have seen, quick sketches are vital when thinking about these problems…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Find a matrix to represent the transformation: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     ‘Reflection in the y-axis’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with a sketch as normal and consider where the coordinates will end up…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 reflection in the y-axis will move the (1,0) coordinate across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629400" y="1371600"/>
            <a:ext cx="0" cy="3322703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983778" y="3008966"/>
            <a:ext cx="3467102" cy="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78781" y="3065701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(-1,0)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28802" y="223024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03519" y="2894666"/>
            <a:ext cx="175859" cy="228600"/>
            <a:chOff x="6629400" y="4876800"/>
            <a:chExt cx="175859" cy="2286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6541470" y="2440889"/>
            <a:ext cx="175859" cy="228600"/>
            <a:chOff x="6629400" y="4876800"/>
            <a:chExt cx="175859" cy="228600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6052734" y="2894666"/>
            <a:ext cx="175859" cy="228600"/>
            <a:chOff x="6629400" y="4876800"/>
            <a:chExt cx="175859" cy="2286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95849" y="4800600"/>
                <a:ext cx="2433551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𝑂𝑟𝑖𝑔𝑖𝑛𝑎𝑙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𝑝𝑎𝑖𝑟</m:t>
                      </m:r>
                      <m:r>
                        <a:rPr lang="en-US" b="0" i="1" smtClean="0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849" y="4800600"/>
                <a:ext cx="2433551" cy="5542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27296" y="5500812"/>
                <a:ext cx="2171685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𝑁𝑒𝑤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𝑝𝑎𝑖𝑟</m:t>
                      </m:r>
                      <m:r>
                        <a:rPr lang="en-US" b="0" i="1" smtClean="0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296" y="5500812"/>
                <a:ext cx="2171685" cy="5542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6253137" y="5150706"/>
            <a:ext cx="576666" cy="700212"/>
          </a:xfrm>
          <a:prstGeom prst="arc">
            <a:avLst>
              <a:gd name="adj1" fmla="val 16200000"/>
              <a:gd name="adj2" fmla="val 53321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759672" y="5023758"/>
            <a:ext cx="23894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Just replace the relevant coordinate in the matrix…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second coordinate hasn’t changed!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91448" y="3123266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6627207" y="2488297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629400" y="3008966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6165157" y="3007889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00437" y="6550223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matrix will perform a reflection in the y-axis!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5872292" y="6048856"/>
            <a:ext cx="113019" cy="471391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2">
            <a:extLst>
              <a:ext uri="{FF2B5EF4-FFF2-40B4-BE49-F238E27FC236}">
                <a16:creationId xmlns:a16="http://schemas.microsoft.com/office/drawing/2014/main" id="{ABD1D7E5-172F-47C1-9214-3EDD4F8125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35" name="テキスト ボックス 3">
            <a:extLst>
              <a:ext uri="{FF2B5EF4-FFF2-40B4-BE49-F238E27FC236}">
                <a16:creationId xmlns:a16="http://schemas.microsoft.com/office/drawing/2014/main" id="{7D3CD809-60E3-4630-AEC0-FE35568BECBA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5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9" grpId="1"/>
      <p:bldP spid="25" grpId="0"/>
      <p:bldP spid="26" grpId="0"/>
      <p:bldP spid="27" grpId="0" animBg="1"/>
      <p:bldP spid="28" grpId="0"/>
      <p:bldP spid="29" grpId="0"/>
      <p:bldP spid="29" grpId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3657600" cy="5257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represent rotations, reflections and enlargements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We will now consider these problems in reverse, finding a matrix for a particular transformation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As you have seen, sketches are vital when thinking about these problems…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Find a matrix to represent the transformation: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     ‘Enlargement, </a:t>
            </a:r>
            <a:r>
              <a:rPr lang="en-US" sz="1400" dirty="0" err="1">
                <a:latin typeface="Comic Sans MS" panose="030F0702030302020204" pitchFamily="66" charset="0"/>
                <a:sym typeface="Wingdings" pitchFamily="2" charset="2"/>
              </a:rPr>
              <a:t>centre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(0,0), scale factor 2’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with a sketch as normal and consider where the coordinates will end up…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An enlargement of scale factor 2 will double the values of the x and y coordinates…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629400" y="1371600"/>
            <a:ext cx="0" cy="3322703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983778" y="3008966"/>
            <a:ext cx="3467102" cy="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315200" y="31242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(2,0)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2375338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003519" y="2894666"/>
            <a:ext cx="175859" cy="228600"/>
            <a:chOff x="6629400" y="4876800"/>
            <a:chExt cx="175859" cy="22860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6534154" y="2448205"/>
            <a:ext cx="175859" cy="228600"/>
            <a:chOff x="6629400" y="4876800"/>
            <a:chExt cx="175859" cy="2286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7467600" y="2895600"/>
            <a:ext cx="175859" cy="228600"/>
            <a:chOff x="6629400" y="4876800"/>
            <a:chExt cx="175859" cy="228600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6781800" y="312420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6629400" y="2555189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629403" y="3011322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629403" y="3007743"/>
            <a:ext cx="926126" cy="357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6534153" y="1951904"/>
            <a:ext cx="175859" cy="228600"/>
            <a:chOff x="6629400" y="4876800"/>
            <a:chExt cx="175859" cy="228600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5943600" y="1905000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CC"/>
                </a:solidFill>
                <a:latin typeface="Comic Sans MS" pitchFamily="66" charset="0"/>
              </a:rPr>
              <a:t>(0,2)</a:t>
            </a:r>
            <a:endParaRPr lang="en-GB" sz="14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6629398" y="2058889"/>
            <a:ext cx="5" cy="948854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5849" y="4800600"/>
                <a:ext cx="2433550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𝑂𝑟𝑖𝑔𝑖𝑛𝑎𝑙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𝑝𝑎𝑖𝑟</m:t>
                      </m:r>
                      <m:r>
                        <a:rPr lang="en-US" b="0" i="1" smtClean="0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849" y="4800600"/>
                <a:ext cx="2433550" cy="5542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27296" y="5500812"/>
                <a:ext cx="1998560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𝑁𝑒𝑤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𝑝𝑎𝑖𝑟</m:t>
                      </m:r>
                      <m:r>
                        <a:rPr lang="en-US" b="0" i="1" smtClean="0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296" y="5500812"/>
                <a:ext cx="1998560" cy="5542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6253137" y="5150706"/>
            <a:ext cx="576666" cy="700212"/>
          </a:xfrm>
          <a:prstGeom prst="arc">
            <a:avLst>
              <a:gd name="adj1" fmla="val 16200000"/>
              <a:gd name="adj2" fmla="val 53321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743956" y="5156745"/>
            <a:ext cx="23894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Just replace the coordinates in the matrix…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66158" y="6334780"/>
            <a:ext cx="45785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matrix will enlarge the shape by a scale factor 2, centre (0,0)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6112838" y="5977866"/>
            <a:ext cx="443430" cy="35691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2">
            <a:extLst>
              <a:ext uri="{FF2B5EF4-FFF2-40B4-BE49-F238E27FC236}">
                <a16:creationId xmlns:a16="http://schemas.microsoft.com/office/drawing/2014/main" id="{4FEF347D-19D3-47BD-A299-769C5751D2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37" name="テキスト ボックス 3">
            <a:extLst>
              <a:ext uri="{FF2B5EF4-FFF2-40B4-BE49-F238E27FC236}">
                <a16:creationId xmlns:a16="http://schemas.microsoft.com/office/drawing/2014/main" id="{4A85D256-336E-449B-B4B4-B5F81BAB548A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12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9" grpId="1"/>
      <p:bldP spid="19" grpId="0"/>
      <p:bldP spid="19" grpId="1"/>
      <p:bldP spid="26" grpId="0"/>
      <p:bldP spid="26" grpId="1"/>
      <p:bldP spid="30" grpId="0"/>
      <p:bldP spid="31" grpId="0"/>
      <p:bldP spid="32" grpId="0" animBg="1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>
            <a:off x="4419600" y="2418907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>
            <a:off x="4381500" y="2457007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781800" y="2418907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>
            <a:off x="6743700" y="2457007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3657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represent rotations, reflections and enlargements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We will now consider these problems in reverse, finding a matrix for a particular transformation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As you have seen, sketches are vital when thinking about these problems…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Find a matrix to represent the transformation: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     ‘Rotation of 45° anticlockwise about (0,0)’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with a sketch as normal and consider where the coordinates will end up…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27181" y="1833077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770143" y="2309875"/>
            <a:ext cx="175859" cy="228600"/>
            <a:chOff x="6629400" y="4876800"/>
            <a:chExt cx="175859" cy="2286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5316818" y="1852781"/>
            <a:ext cx="175859" cy="228600"/>
            <a:chOff x="6629400" y="4876800"/>
            <a:chExt cx="175859" cy="22860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5601586" y="2539408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8038421" y="1930647"/>
            <a:ext cx="175859" cy="228600"/>
            <a:chOff x="6629400" y="4876800"/>
            <a:chExt cx="175859" cy="228600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7356406" y="1930754"/>
            <a:ext cx="175859" cy="228600"/>
            <a:chOff x="6629400" y="4876800"/>
            <a:chExt cx="175859" cy="2286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Arrow Connector 21"/>
          <p:cNvCxnSpPr/>
          <p:nvPr/>
        </p:nvCxnSpPr>
        <p:spPr>
          <a:xfrm flipH="1" flipV="1">
            <a:off x="5408520" y="1936897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410200" y="2418907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7781262" y="2052084"/>
            <a:ext cx="352645" cy="35673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7433932" y="2066261"/>
            <a:ext cx="352645" cy="35673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001000" y="1656907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(?,?)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10400" y="1656907"/>
            <a:ext cx="537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(?,?)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35302" y="3530010"/>
            <a:ext cx="4759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We will use 2 separate diagrams here…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It is not necessarily as obvious this time as to what the new coordinates are….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Imagine we looked in a bit more detail…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The new red coordinate will still be a distance of 1 from the origin, as there has been no enlargement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4419600" y="6400800"/>
            <a:ext cx="1752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4419600" y="4648200"/>
            <a:ext cx="0" cy="1752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5433237" y="5266661"/>
            <a:ext cx="175859" cy="228600"/>
            <a:chOff x="6629400" y="4876800"/>
            <a:chExt cx="175859" cy="228600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Arrow Connector 48"/>
          <p:cNvCxnSpPr/>
          <p:nvPr/>
        </p:nvCxnSpPr>
        <p:spPr>
          <a:xfrm flipV="1">
            <a:off x="5514753" y="5384505"/>
            <a:ext cx="887" cy="1032244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Arc 49"/>
          <p:cNvSpPr/>
          <p:nvPr/>
        </p:nvSpPr>
        <p:spPr>
          <a:xfrm>
            <a:off x="3810000" y="5943600"/>
            <a:ext cx="914400" cy="914400"/>
          </a:xfrm>
          <a:prstGeom prst="arc">
            <a:avLst>
              <a:gd name="adj1" fmla="val 19945892"/>
              <a:gd name="adj2" fmla="val 2157441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4442637" y="5385391"/>
            <a:ext cx="1082749" cy="10177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433777" y="6404344"/>
            <a:ext cx="1091609" cy="1772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610986" y="6140302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Comic Sans MS" panose="030F0702030302020204" pitchFamily="66" charset="0"/>
              </a:rPr>
              <a:t>45°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70475" y="5566144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440866" y="5300331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Hyp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715000" y="5562600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Opp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181600" y="6518325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Adj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324600" y="4736805"/>
                <a:ext cx="16834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𝑂𝑝𝑝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𝐻𝑦𝑝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736805"/>
                <a:ext cx="1683474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324600" y="5041605"/>
                <a:ext cx="15413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𝑂𝑝𝑝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45×1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5041605"/>
                <a:ext cx="1541384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650665" y="5270205"/>
                <a:ext cx="702782" cy="537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665" y="5270205"/>
                <a:ext cx="702782" cy="53732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324600" y="5804994"/>
                <a:ext cx="16795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𝐴𝑑𝑗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𝐶𝑜𝑠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𝐻𝑦𝑝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5804994"/>
                <a:ext cx="1679562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324600" y="6109794"/>
                <a:ext cx="15374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𝐴𝑑𝑗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𝐶𝑜𝑠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45×1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6109794"/>
                <a:ext cx="1537472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650665" y="6338394"/>
                <a:ext cx="702782" cy="537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665" y="6338394"/>
                <a:ext cx="702782" cy="53732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48768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√2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486400" y="5715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√2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6400800" y="5791200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924800" y="1447800"/>
                <a:ext cx="796885" cy="472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1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1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1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1447800"/>
                <a:ext cx="796885" cy="47269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781800" y="1447800"/>
                <a:ext cx="926216" cy="472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10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1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100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100" b="0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1447800"/>
                <a:ext cx="926216" cy="47269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2">
            <a:extLst>
              <a:ext uri="{FF2B5EF4-FFF2-40B4-BE49-F238E27FC236}">
                <a16:creationId xmlns:a16="http://schemas.microsoft.com/office/drawing/2014/main" id="{DBE41F28-96C1-4C47-A46B-6C1544D326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69" name="テキスト ボックス 3">
            <a:extLst>
              <a:ext uri="{FF2B5EF4-FFF2-40B4-BE49-F238E27FC236}">
                <a16:creationId xmlns:a16="http://schemas.microsoft.com/office/drawing/2014/main" id="{BF081A1B-724C-4437-9FAD-FB50B29C0D09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53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35" grpId="0"/>
      <p:bldP spid="35" grpId="1"/>
      <p:bldP spid="36" grpId="0"/>
      <p:bldP spid="36" grpId="1"/>
      <p:bldP spid="50" grpId="0" animBg="1"/>
      <p:bldP spid="51" grpId="0"/>
      <p:bldP spid="52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70" grpId="0"/>
      <p:bldP spid="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>
            <a:off x="4419600" y="2418907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>
            <a:off x="4381500" y="2457007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781800" y="2418907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>
            <a:off x="6743700" y="2457007"/>
            <a:ext cx="2057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3657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matrices to represent rotations, reflections and enlargements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We will now consider these problems in reverse, finding a matrix for a particular transformation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As you have seen, sketches are vital when thinking about these problems…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Find a matrix to represent the transformation: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      ‘Rotation of 45° anticlockwise about (0,0)’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Start with a sketch as normal and consider where the coordinates will end up…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27181" y="1833077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CC"/>
                </a:solidFill>
                <a:latin typeface="Comic Sans MS" pitchFamily="66" charset="0"/>
              </a:rPr>
              <a:t>(0,1)</a:t>
            </a:r>
            <a:endParaRPr lang="en-GB" sz="1200" b="1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770143" y="2309875"/>
            <a:ext cx="175859" cy="228600"/>
            <a:chOff x="6629400" y="4876800"/>
            <a:chExt cx="175859" cy="22860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5316818" y="1852781"/>
            <a:ext cx="175859" cy="228600"/>
            <a:chOff x="6629400" y="4876800"/>
            <a:chExt cx="175859" cy="22860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5601586" y="2539408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8038421" y="1930647"/>
            <a:ext cx="175859" cy="228600"/>
            <a:chOff x="6629400" y="4876800"/>
            <a:chExt cx="175859" cy="228600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7356406" y="1930754"/>
            <a:ext cx="175859" cy="228600"/>
            <a:chOff x="6629400" y="4876800"/>
            <a:chExt cx="175859" cy="2286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Arrow Connector 21"/>
          <p:cNvCxnSpPr/>
          <p:nvPr/>
        </p:nvCxnSpPr>
        <p:spPr>
          <a:xfrm flipH="1" flipV="1">
            <a:off x="5408520" y="1936897"/>
            <a:ext cx="1" cy="495301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410200" y="2418907"/>
            <a:ext cx="462050" cy="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7781262" y="2052084"/>
            <a:ext cx="352645" cy="35673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7433932" y="2066261"/>
            <a:ext cx="352645" cy="35673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235302" y="3589387"/>
            <a:ext cx="4759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Now we can adjust the transformation matrix, based on the new coordinates!</a:t>
            </a: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924800" y="1447800"/>
                <a:ext cx="796885" cy="472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1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1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1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1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1447800"/>
                <a:ext cx="796885" cy="47269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781800" y="1447800"/>
                <a:ext cx="926216" cy="472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10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100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en-GB" sz="11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1100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100" b="0" i="1" smtClean="0">
                                      <a:solidFill>
                                        <a:srgbClr val="0000C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sz="1100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1447800"/>
                <a:ext cx="926216" cy="47269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206419" y="4242460"/>
                <a:ext cx="2433550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𝑂𝑟𝑖𝑔𝑖𝑛𝑎𝑙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𝑝𝑎𝑖𝑟</m:t>
                      </m:r>
                      <m:r>
                        <a:rPr lang="en-US" b="0" i="1" smtClean="0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419" y="4242460"/>
                <a:ext cx="2433550" cy="5542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237866" y="4942672"/>
                <a:ext cx="2250873" cy="1145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𝑁𝑒𝑤</m:t>
                      </m:r>
                      <m:r>
                        <a:rPr lang="en-US" sz="1600" b="0" i="1" smtClean="0">
                          <a:latin typeface="Cambria Math"/>
                        </a:rPr>
                        <m:t> </m:t>
                      </m:r>
                      <m:r>
                        <a:rPr lang="en-US" sz="1600" b="0" i="1" smtClean="0">
                          <a:latin typeface="Cambria Math"/>
                        </a:rPr>
                        <m:t>𝑝𝑎𝑖𝑟</m:t>
                      </m:r>
                      <m:r>
                        <a:rPr lang="en-US" sz="1600" b="0" i="1" smtClean="0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GB" sz="16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600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  <m:e>
                                <m:r>
                                  <a:rPr lang="en-GB" sz="1600" b="0" i="1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600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600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600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866" y="4942672"/>
                <a:ext cx="2250873" cy="114505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Arc 71"/>
          <p:cNvSpPr/>
          <p:nvPr/>
        </p:nvSpPr>
        <p:spPr>
          <a:xfrm>
            <a:off x="6477462" y="4604440"/>
            <a:ext cx="600231" cy="1024463"/>
          </a:xfrm>
          <a:prstGeom prst="arc">
            <a:avLst>
              <a:gd name="adj1" fmla="val 16200000"/>
              <a:gd name="adj2" fmla="val 53321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6754526" y="4788609"/>
            <a:ext cx="23894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Just replace the coordinates in the matrix…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851097" y="6334780"/>
            <a:ext cx="45785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matrix will rotate the shape 45° anticlockwise about (0,0)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 flipH="1" flipV="1">
            <a:off x="5997039" y="6115792"/>
            <a:ext cx="142287" cy="21969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2">
            <a:extLst>
              <a:ext uri="{FF2B5EF4-FFF2-40B4-BE49-F238E27FC236}">
                <a16:creationId xmlns:a16="http://schemas.microsoft.com/office/drawing/2014/main" id="{75EDD65B-C4F1-42CA-98F9-A2824D1B54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6A7485E8-168A-4C7D-AA12-90634AB783E1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40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67" grpId="0"/>
      <p:bldP spid="69" grpId="0"/>
      <p:bldP spid="72" grpId="0" animBg="1"/>
      <p:bldP spid="73" grpId="0"/>
      <p:bldP spid="7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366032-1FD5-4167-92B0-3C246512C0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B4FD8D-99BB-4B56-B85A-A0033844A1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18F2D9-4F1D-40AD-91F7-43492BEED5E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926</TotalTime>
  <Words>1423</Words>
  <Application>Microsoft Office PowerPoint</Application>
  <PresentationFormat>On-screen Show (4:3)</PresentationFormat>
  <Paragraphs>208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PowerPoint Presentation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174</cp:revision>
  <cp:lastPrinted>2017-11-21T05:26:55Z</cp:lastPrinted>
  <dcterms:created xsi:type="dcterms:W3CDTF">2017-08-14T15:35:38Z</dcterms:created>
  <dcterms:modified xsi:type="dcterms:W3CDTF">2021-06-14T11:50:48Z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