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1628" r:id="rId2"/>
    <p:sldId id="1631" r:id="rId3"/>
    <p:sldId id="2822" r:id="rId4"/>
    <p:sldId id="1633" r:id="rId5"/>
    <p:sldId id="1634" r:id="rId6"/>
    <p:sldId id="2823" r:id="rId7"/>
    <p:sldId id="1635" r:id="rId8"/>
    <p:sldId id="2825" r:id="rId9"/>
    <p:sldId id="3398" r:id="rId10"/>
    <p:sldId id="3399" r:id="rId11"/>
    <p:sldId id="2743" r:id="rId12"/>
    <p:sldId id="2744" r:id="rId13"/>
    <p:sldId id="3424" r:id="rId14"/>
    <p:sldId id="3435" r:id="rId15"/>
    <p:sldId id="3436" r:id="rId16"/>
    <p:sldId id="3437" r:id="rId17"/>
    <p:sldId id="3462" r:id="rId18"/>
    <p:sldId id="3463" r:id="rId19"/>
    <p:sldId id="3464" r:id="rId20"/>
    <p:sldId id="1637" r:id="rId21"/>
    <p:sldId id="1638" r:id="rId22"/>
    <p:sldId id="3481" r:id="rId23"/>
    <p:sldId id="3099" r:id="rId24"/>
    <p:sldId id="3100" r:id="rId25"/>
    <p:sldId id="3513" r:id="rId26"/>
    <p:sldId id="3104" r:id="rId27"/>
    <p:sldId id="3105" r:id="rId28"/>
    <p:sldId id="3223" r:id="rId29"/>
    <p:sldId id="3224" r:id="rId30"/>
    <p:sldId id="3565" r:id="rId31"/>
    <p:sldId id="3566" r:id="rId32"/>
    <p:sldId id="3235" r:id="rId33"/>
    <p:sldId id="3236" r:id="rId34"/>
    <p:sldId id="3595" r:id="rId35"/>
    <p:sldId id="3596" r:id="rId36"/>
    <p:sldId id="3597" r:id="rId37"/>
    <p:sldId id="3237" r:id="rId38"/>
    <p:sldId id="4126" r:id="rId39"/>
    <p:sldId id="4127" r:id="rId40"/>
    <p:sldId id="4128" r:id="rId41"/>
    <p:sldId id="4129" r:id="rId42"/>
    <p:sldId id="4130" r:id="rId43"/>
    <p:sldId id="4131" r:id="rId44"/>
    <p:sldId id="4132" r:id="rId45"/>
    <p:sldId id="4133" r:id="rId46"/>
    <p:sldId id="4134" r:id="rId47"/>
    <p:sldId id="4135" r:id="rId48"/>
    <p:sldId id="4136" r:id="rId49"/>
    <p:sldId id="4137" r:id="rId50"/>
    <p:sldId id="4138" r:id="rId51"/>
    <p:sldId id="4139" r:id="rId52"/>
    <p:sldId id="4140" r:id="rId53"/>
    <p:sldId id="4141" r:id="rId54"/>
    <p:sldId id="4142" r:id="rId55"/>
    <p:sldId id="4143" r:id="rId56"/>
    <p:sldId id="4144" r:id="rId57"/>
    <p:sldId id="4145" r:id="rId58"/>
    <p:sldId id="4146" r:id="rId59"/>
    <p:sldId id="4147" r:id="rId60"/>
    <p:sldId id="4148" r:id="rId61"/>
    <p:sldId id="4149" r:id="rId62"/>
    <p:sldId id="4150" r:id="rId63"/>
    <p:sldId id="4151" r:id="rId64"/>
    <p:sldId id="4152" r:id="rId65"/>
    <p:sldId id="4153" r:id="rId66"/>
    <p:sldId id="4154" r:id="rId67"/>
    <p:sldId id="4155" r:id="rId68"/>
    <p:sldId id="4156" r:id="rId69"/>
    <p:sldId id="4157" r:id="rId70"/>
    <p:sldId id="4158" r:id="rId71"/>
    <p:sldId id="4159" r:id="rId72"/>
    <p:sldId id="4160" r:id="rId73"/>
    <p:sldId id="4161" r:id="rId74"/>
    <p:sldId id="4162" r:id="rId75"/>
    <p:sldId id="4163" r:id="rId76"/>
    <p:sldId id="4164" r:id="rId77"/>
    <p:sldId id="4165" r:id="rId78"/>
    <p:sldId id="4166" r:id="rId79"/>
    <p:sldId id="4167" r:id="rId80"/>
    <p:sldId id="4168" r:id="rId81"/>
    <p:sldId id="4169" r:id="rId82"/>
    <p:sldId id="4170" r:id="rId83"/>
    <p:sldId id="4171" r:id="rId84"/>
    <p:sldId id="4172" r:id="rId85"/>
    <p:sldId id="4173" r:id="rId86"/>
    <p:sldId id="4174" r:id="rId87"/>
    <p:sldId id="4175" r:id="rId88"/>
    <p:sldId id="4176" r:id="rId89"/>
    <p:sldId id="4177" r:id="rId90"/>
    <p:sldId id="4178" r:id="rId91"/>
    <p:sldId id="4179" r:id="rId92"/>
    <p:sldId id="4180" r:id="rId93"/>
    <p:sldId id="4181" r:id="rId94"/>
    <p:sldId id="4182" r:id="rId95"/>
    <p:sldId id="4183" r:id="rId96"/>
    <p:sldId id="4184" r:id="rId97"/>
    <p:sldId id="4185" r:id="rId98"/>
    <p:sldId id="4186" r:id="rId99"/>
    <p:sldId id="4187" r:id="rId100"/>
    <p:sldId id="4188" r:id="rId101"/>
    <p:sldId id="4189" r:id="rId102"/>
    <p:sldId id="4190" r:id="rId103"/>
    <p:sldId id="4191" r:id="rId104"/>
    <p:sldId id="4192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23.xml"/><Relationship Id="rId12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32.xml"/><Relationship Id="rId4" Type="http://schemas.openxmlformats.org/officeDocument/2006/relationships/slide" Target="slide4.xml"/><Relationship Id="rId9" Type="http://schemas.openxmlformats.org/officeDocument/2006/relationships/slide" Target="slide28.xml"/><Relationship Id="rId14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72.xml"/><Relationship Id="rId18" Type="http://schemas.openxmlformats.org/officeDocument/2006/relationships/slide" Target="slide49.xml"/><Relationship Id="rId26" Type="http://schemas.openxmlformats.org/officeDocument/2006/relationships/slide" Target="slide1.xml"/><Relationship Id="rId3" Type="http://schemas.openxmlformats.org/officeDocument/2006/relationships/slide" Target="slide41.xml"/><Relationship Id="rId21" Type="http://schemas.openxmlformats.org/officeDocument/2006/relationships/slide" Target="slide89.xml"/><Relationship Id="rId7" Type="http://schemas.openxmlformats.org/officeDocument/2006/relationships/slide" Target="slide60.xml"/><Relationship Id="rId12" Type="http://schemas.openxmlformats.org/officeDocument/2006/relationships/slide" Target="slide69.xml"/><Relationship Id="rId17" Type="http://schemas.openxmlformats.org/officeDocument/2006/relationships/slide" Target="slide84.xml"/><Relationship Id="rId25" Type="http://schemas.openxmlformats.org/officeDocument/2006/relationships/slide" Target="slide102.xml"/><Relationship Id="rId2" Type="http://schemas.openxmlformats.org/officeDocument/2006/relationships/slide" Target="slide39.xml"/><Relationship Id="rId16" Type="http://schemas.openxmlformats.org/officeDocument/2006/relationships/slide" Target="slide82.xml"/><Relationship Id="rId20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11" Type="http://schemas.openxmlformats.org/officeDocument/2006/relationships/slide" Target="slide67.xml"/><Relationship Id="rId24" Type="http://schemas.openxmlformats.org/officeDocument/2006/relationships/slide" Target="slide99.xml"/><Relationship Id="rId5" Type="http://schemas.openxmlformats.org/officeDocument/2006/relationships/slide" Target="slide46.xml"/><Relationship Id="rId15" Type="http://schemas.openxmlformats.org/officeDocument/2006/relationships/slide" Target="slide79.xml"/><Relationship Id="rId23" Type="http://schemas.openxmlformats.org/officeDocument/2006/relationships/slide" Target="slide96.xml"/><Relationship Id="rId10" Type="http://schemas.openxmlformats.org/officeDocument/2006/relationships/slide" Target="slide64.xml"/><Relationship Id="rId19" Type="http://schemas.openxmlformats.org/officeDocument/2006/relationships/slide" Target="slide55.xml"/><Relationship Id="rId4" Type="http://schemas.openxmlformats.org/officeDocument/2006/relationships/slide" Target="slide43.xml"/><Relationship Id="rId9" Type="http://schemas.openxmlformats.org/officeDocument/2006/relationships/slide" Target="slide58.xml"/><Relationship Id="rId14" Type="http://schemas.openxmlformats.org/officeDocument/2006/relationships/slide" Target="slide76.xml"/><Relationship Id="rId22" Type="http://schemas.openxmlformats.org/officeDocument/2006/relationships/slide" Target="slide9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8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8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8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3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8.png"/><Relationship Id="rId7" Type="http://schemas.openxmlformats.org/officeDocument/2006/relationships/image" Target="../media/image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8.xml"/><Relationship Id="rId4" Type="http://schemas.openxmlformats.org/officeDocument/2006/relationships/image" Target="../media/image8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3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3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3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3492008" y="3789040"/>
            <a:ext cx="1152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C (</a:t>
            </a:r>
            <a:r>
              <a:rPr lang="en-GB" b="1" dirty="0" err="1" smtClean="0"/>
              <a:t>i</a:t>
            </a:r>
            <a:r>
              <a:rPr lang="en-GB" b="1" dirty="0" smtClean="0"/>
              <a:t>) (with vectors)</a:t>
            </a:r>
            <a:endParaRPr lang="en-GB" b="1" dirty="0"/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3492008" y="134084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2" name="Rectangle 31">
            <a:hlinkClick r:id="rId4" action="ppaction://hlinksldjump"/>
          </p:cNvPr>
          <p:cNvSpPr/>
          <p:nvPr/>
        </p:nvSpPr>
        <p:spPr>
          <a:xfrm>
            <a:off x="3492008" y="195289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 (ii)</a:t>
            </a:r>
            <a:endParaRPr lang="en-GB" b="1" dirty="0"/>
          </a:p>
        </p:txBody>
      </p:sp>
      <p:sp>
        <p:nvSpPr>
          <p:cNvPr id="64" name="Rectangle 63">
            <a:hlinkClick r:id="rId5" action="ppaction://hlinksldjump"/>
          </p:cNvPr>
          <p:cNvSpPr/>
          <p:nvPr/>
        </p:nvSpPr>
        <p:spPr>
          <a:xfrm>
            <a:off x="3492008" y="256490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B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65" name="Rectangle 64">
            <a:hlinkClick r:id="rId6" action="ppaction://hlinksldjump"/>
          </p:cNvPr>
          <p:cNvSpPr/>
          <p:nvPr/>
        </p:nvSpPr>
        <p:spPr>
          <a:xfrm>
            <a:off x="3492008" y="605735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D (ii)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09632" y="476672"/>
            <a:ext cx="3762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Trigonometry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716144" y="134076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716144" y="195289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(ii)</a:t>
            </a:r>
            <a:endParaRPr lang="en-GB" b="1" dirty="0"/>
          </a:p>
        </p:txBody>
      </p:sp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4716144" y="256490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29" name="Rectangle 28">
            <a:hlinkClick r:id="rId10" action="ppaction://hlinksldjump"/>
          </p:cNvPr>
          <p:cNvSpPr/>
          <p:nvPr/>
        </p:nvSpPr>
        <p:spPr>
          <a:xfrm>
            <a:off x="4716144" y="317691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(ii)</a:t>
            </a:r>
            <a:endParaRPr lang="en-GB" b="1" dirty="0"/>
          </a:p>
        </p:txBody>
      </p:sp>
      <p:sp>
        <p:nvSpPr>
          <p:cNvPr id="36" name="Rectangle 35">
            <a:hlinkClick r:id="rId11" action="ppaction://hlinksldjump"/>
          </p:cNvPr>
          <p:cNvSpPr/>
          <p:nvPr/>
        </p:nvSpPr>
        <p:spPr>
          <a:xfrm>
            <a:off x="3492008" y="317703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B (ii)</a:t>
            </a:r>
            <a:endParaRPr lang="en-GB" b="1" dirty="0"/>
          </a:p>
        </p:txBody>
      </p:sp>
      <p:sp>
        <p:nvSpPr>
          <p:cNvPr id="37" name="Rectangle 36">
            <a:hlinkClick r:id="rId12" action="ppaction://hlinksldjump"/>
          </p:cNvPr>
          <p:cNvSpPr/>
          <p:nvPr/>
        </p:nvSpPr>
        <p:spPr>
          <a:xfrm>
            <a:off x="3492008" y="476120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C (ii)</a:t>
            </a:r>
            <a:endParaRPr lang="en-GB" b="1" dirty="0"/>
          </a:p>
        </p:txBody>
      </p:sp>
      <p:sp>
        <p:nvSpPr>
          <p:cNvPr id="38" name="Rectangle 37">
            <a:hlinkClick r:id="rId13" action="ppaction://hlinksldjump"/>
          </p:cNvPr>
          <p:cNvSpPr/>
          <p:nvPr/>
        </p:nvSpPr>
        <p:spPr>
          <a:xfrm>
            <a:off x="3492008" y="540928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</a:t>
            </a:r>
            <a:r>
              <a:rPr lang="en-GB" b="1" dirty="0"/>
              <a:t>D</a:t>
            </a:r>
            <a:r>
              <a:rPr lang="en-GB" b="1" dirty="0" smtClean="0"/>
              <a:t>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24" name="Rectangle 23">
            <a:hlinkClick r:id="rId14" action="ppaction://hlinksldjump"/>
          </p:cNvPr>
          <p:cNvSpPr/>
          <p:nvPr/>
        </p:nvSpPr>
        <p:spPr>
          <a:xfrm>
            <a:off x="107504" y="80648"/>
            <a:ext cx="2252616" cy="39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</a:p>
        </p:txBody>
      </p:sp>
    </p:spTree>
    <p:extLst>
      <p:ext uri="{BB962C8B-B14F-4D97-AF65-F5344CB8AC3E}">
        <p14:creationId xmlns:p14="http://schemas.microsoft.com/office/powerpoint/2010/main" val="31725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8" y="548680"/>
            <a:ext cx="8907344" cy="46821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327" y="548680"/>
            <a:ext cx="8907346" cy="468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9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067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476672"/>
            <a:ext cx="8496943" cy="3144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331640" cy="88554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3621410"/>
            <a:ext cx="8496943" cy="192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812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04664"/>
            <a:ext cx="8352926" cy="52512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8" y="400358"/>
            <a:ext cx="8352926" cy="2551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5536" y="2951664"/>
            <a:ext cx="8352927" cy="2704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460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764704"/>
            <a:ext cx="8640958" cy="44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96944" cy="2572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1556792"/>
            <a:ext cx="8496943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331640" cy="88554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2564904"/>
            <a:ext cx="8496943" cy="1564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520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41143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8" y="980728"/>
            <a:ext cx="8352926" cy="197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5536" y="2951664"/>
            <a:ext cx="8352927" cy="2143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921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20688"/>
            <a:ext cx="8640958" cy="49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80728"/>
            <a:ext cx="8352926" cy="4118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930144"/>
            <a:ext cx="8352928" cy="4169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127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340768"/>
            <a:ext cx="8352926" cy="3297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340768"/>
            <a:ext cx="8352928" cy="3297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9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332656"/>
            <a:ext cx="8352926" cy="54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22" y="116632"/>
            <a:ext cx="6931086" cy="5958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3322" y="116632"/>
            <a:ext cx="6931086" cy="5958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3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412776"/>
            <a:ext cx="8352926" cy="3214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412776"/>
            <a:ext cx="8352928" cy="3214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34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99749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57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3922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908720"/>
            <a:ext cx="8496945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4077072"/>
            <a:ext cx="8496945" cy="77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4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484784"/>
            <a:ext cx="8496946" cy="26451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1484784"/>
            <a:ext cx="8496945" cy="2645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35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060848"/>
            <a:ext cx="8496944" cy="110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20688"/>
            <a:ext cx="8496944" cy="49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04664"/>
            <a:ext cx="8784974" cy="57684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3" y="362952"/>
            <a:ext cx="8784974" cy="8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3" y="1196752"/>
            <a:ext cx="8784974" cy="501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8408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0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823192"/>
            <a:ext cx="8784974" cy="2461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3" y="768334"/>
            <a:ext cx="8784974" cy="1174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3" y="1919446"/>
            <a:ext cx="8784974" cy="135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3625188"/>
            <a:ext cx="8208912" cy="8839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3" y="3615800"/>
            <a:ext cx="8208913" cy="31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467543" y="3933056"/>
            <a:ext cx="820891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116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781436"/>
            <a:ext cx="8208912" cy="2383868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477962"/>
            <a:ext cx="3600400" cy="3239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762" y="1924150"/>
            <a:ext cx="998094" cy="2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4735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365562"/>
            <a:ext cx="8496944" cy="3135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7" y="3501008"/>
            <a:ext cx="8496943" cy="1678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13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268760"/>
            <a:ext cx="8496946" cy="2714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268760"/>
            <a:ext cx="849694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7" y="2924944"/>
            <a:ext cx="8496943" cy="105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8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556792"/>
            <a:ext cx="8496942" cy="211912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4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74" y="3212976"/>
            <a:ext cx="8752652" cy="21474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75" y="305954"/>
            <a:ext cx="8752650" cy="27630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674" y="305954"/>
            <a:ext cx="8752652" cy="276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95674" y="3210944"/>
            <a:ext cx="8752652" cy="214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18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628800"/>
            <a:ext cx="8496942" cy="2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38" y="908720"/>
            <a:ext cx="8490324" cy="4062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838" y="908720"/>
            <a:ext cx="849032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649" y="5877272"/>
            <a:ext cx="1407675" cy="93610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6838" y="3356992"/>
            <a:ext cx="8490324" cy="1614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230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04664"/>
            <a:ext cx="8784974" cy="50063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404664"/>
            <a:ext cx="8784975" cy="5015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5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4" y="764704"/>
            <a:ext cx="7838512" cy="4688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2743" y="764704"/>
            <a:ext cx="7838513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649" y="5877272"/>
            <a:ext cx="1407675" cy="93610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52743" y="4077072"/>
            <a:ext cx="7838513" cy="140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232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4554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620688"/>
            <a:ext cx="8640960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1520" y="3284984"/>
            <a:ext cx="8640960" cy="1913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6431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08720"/>
            <a:ext cx="8640958" cy="43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4705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620688"/>
            <a:ext cx="864096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649" y="5877272"/>
            <a:ext cx="1407675" cy="93610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1520" y="2780928"/>
            <a:ext cx="8640960" cy="2545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707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352928" cy="5724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341948"/>
            <a:ext cx="8352928" cy="294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-2738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5536" y="3284984"/>
            <a:ext cx="8352928" cy="2795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649" y="5877272"/>
            <a:ext cx="1407675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45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340768"/>
            <a:ext cx="8640958" cy="3129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340768"/>
            <a:ext cx="8640958" cy="312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649" y="5877272"/>
            <a:ext cx="1407675" cy="93610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80728"/>
            <a:ext cx="8784974" cy="41503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980728"/>
            <a:ext cx="8784974" cy="4150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649" y="5877272"/>
            <a:ext cx="1407675" cy="93610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7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548680"/>
            <a:ext cx="86409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-2738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4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2050368" y="141277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b="1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050368" y="198889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2006</a:t>
            </a:r>
            <a:endParaRPr lang="en-GB" b="1" dirty="0"/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050368" y="256496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b="1" dirty="0"/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050368" y="314096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2007 (i)</a:t>
            </a:r>
            <a:endParaRPr lang="en-GB" b="1" dirty="0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707904" y="198889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707904" y="141277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03648" y="499319"/>
            <a:ext cx="632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Trigonometry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2050368" y="429315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 (i)</a:t>
            </a:r>
            <a:endParaRPr lang="en-GB" b="1" dirty="0"/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2050368" y="544528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  <a:endParaRPr lang="en-GB" b="1" dirty="0"/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3707904" y="256496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3707904" y="314102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 </a:t>
            </a:r>
            <a:endParaRPr lang="en-GB" b="1" dirty="0"/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3707904" y="371703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3707904" y="429309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2011</a:t>
            </a:r>
            <a:endParaRPr lang="en-GB" b="1" dirty="0"/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3707904" y="486916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  <a:endParaRPr lang="en-GB" b="1" dirty="0"/>
          </a:p>
        </p:txBody>
      </p:sp>
      <p:sp>
        <p:nvSpPr>
          <p:cNvPr id="31" name="Rectangle 30">
            <a:hlinkClick r:id="rId15" action="ppaction://hlinksldjump"/>
          </p:cNvPr>
          <p:cNvSpPr/>
          <p:nvPr/>
        </p:nvSpPr>
        <p:spPr>
          <a:xfrm>
            <a:off x="3707904" y="544522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</a:t>
            </a:r>
            <a:endParaRPr lang="en-GB" b="1" dirty="0"/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5364088" y="141283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b="1" dirty="0"/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5364088" y="198889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2013</a:t>
            </a:r>
            <a:endParaRPr lang="en-GB" b="1" dirty="0"/>
          </a:p>
        </p:txBody>
      </p:sp>
      <p:sp>
        <p:nvSpPr>
          <p:cNvPr id="21" name="Rectangle 20">
            <a:hlinkClick r:id="rId18" action="ppaction://hlinksldjump"/>
          </p:cNvPr>
          <p:cNvSpPr/>
          <p:nvPr/>
        </p:nvSpPr>
        <p:spPr>
          <a:xfrm>
            <a:off x="2050368" y="371708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2007 (ii)</a:t>
            </a:r>
            <a:endParaRPr lang="en-GB" b="1" dirty="0"/>
          </a:p>
        </p:txBody>
      </p:sp>
      <p:sp>
        <p:nvSpPr>
          <p:cNvPr id="24" name="Rectangle 23">
            <a:hlinkClick r:id="rId19" action="ppaction://hlinksldjump"/>
          </p:cNvPr>
          <p:cNvSpPr/>
          <p:nvPr/>
        </p:nvSpPr>
        <p:spPr>
          <a:xfrm>
            <a:off x="2051720" y="486921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 (ii)</a:t>
            </a:r>
            <a:endParaRPr lang="en-GB" b="1" dirty="0"/>
          </a:p>
        </p:txBody>
      </p:sp>
      <p:sp>
        <p:nvSpPr>
          <p:cNvPr id="26" name="Rectangle 25">
            <a:hlinkClick r:id="rId20" action="ppaction://hlinksldjump"/>
          </p:cNvPr>
          <p:cNvSpPr/>
          <p:nvPr/>
        </p:nvSpPr>
        <p:spPr>
          <a:xfrm>
            <a:off x="5364088" y="256496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</a:t>
            </a:r>
            <a:endParaRPr lang="en-GB" b="1" dirty="0"/>
          </a:p>
        </p:txBody>
      </p:sp>
      <p:sp>
        <p:nvSpPr>
          <p:cNvPr id="30" name="Rectangle 29">
            <a:hlinkClick r:id="rId21" action="ppaction://hlinksldjump"/>
          </p:cNvPr>
          <p:cNvSpPr/>
          <p:nvPr/>
        </p:nvSpPr>
        <p:spPr>
          <a:xfrm>
            <a:off x="5364088" y="314102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2015</a:t>
            </a:r>
            <a:endParaRPr lang="en-GB" b="1" dirty="0"/>
          </a:p>
        </p:txBody>
      </p:sp>
      <p:sp>
        <p:nvSpPr>
          <p:cNvPr id="32" name="Rectangle 31">
            <a:hlinkClick r:id="rId22" action="ppaction://hlinksldjump"/>
          </p:cNvPr>
          <p:cNvSpPr/>
          <p:nvPr/>
        </p:nvSpPr>
        <p:spPr>
          <a:xfrm>
            <a:off x="5364088" y="371708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2016</a:t>
            </a:r>
            <a:endParaRPr lang="en-GB" b="1" dirty="0"/>
          </a:p>
        </p:txBody>
      </p:sp>
      <p:sp>
        <p:nvSpPr>
          <p:cNvPr id="35" name="Rectangle 34">
            <a:hlinkClick r:id="rId23" action="ppaction://hlinksldjump"/>
          </p:cNvPr>
          <p:cNvSpPr/>
          <p:nvPr/>
        </p:nvSpPr>
        <p:spPr>
          <a:xfrm>
            <a:off x="5364088" y="429315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6" name="Rectangle 35">
            <a:hlinkClick r:id="rId24" action="ppaction://hlinksldjump"/>
          </p:cNvPr>
          <p:cNvSpPr/>
          <p:nvPr/>
        </p:nvSpPr>
        <p:spPr>
          <a:xfrm>
            <a:off x="5364088" y="486916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 (ii)</a:t>
            </a:r>
            <a:endParaRPr lang="en-GB" b="1" dirty="0"/>
          </a:p>
        </p:txBody>
      </p:sp>
      <p:sp>
        <p:nvSpPr>
          <p:cNvPr id="37" name="Rectangle 36">
            <a:hlinkClick r:id="rId25" action="ppaction://hlinksldjump"/>
          </p:cNvPr>
          <p:cNvSpPr/>
          <p:nvPr/>
        </p:nvSpPr>
        <p:spPr>
          <a:xfrm>
            <a:off x="5364088" y="544522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2018</a:t>
            </a:r>
            <a:endParaRPr lang="en-GB" b="1" dirty="0"/>
          </a:p>
        </p:txBody>
      </p:sp>
      <p:sp>
        <p:nvSpPr>
          <p:cNvPr id="38" name="Rectangle 37">
            <a:hlinkClick r:id="rId26" action="ppaction://hlinksldjump"/>
          </p:cNvPr>
          <p:cNvSpPr/>
          <p:nvPr/>
        </p:nvSpPr>
        <p:spPr>
          <a:xfrm>
            <a:off x="107504" y="80648"/>
            <a:ext cx="2252616" cy="39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</a:p>
        </p:txBody>
      </p:sp>
    </p:spTree>
    <p:extLst>
      <p:ext uri="{BB962C8B-B14F-4D97-AF65-F5344CB8AC3E}">
        <p14:creationId xmlns:p14="http://schemas.microsoft.com/office/powerpoint/2010/main" val="4536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2216695"/>
            <a:ext cx="9073008" cy="24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332656"/>
            <a:ext cx="8064894" cy="577951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59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388"/>
            <a:ext cx="9144000" cy="5013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22387"/>
            <a:ext cx="9144000" cy="2218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3164582"/>
            <a:ext cx="9144000" cy="277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6738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9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1180568"/>
            <a:ext cx="8928990" cy="23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92896"/>
            <a:ext cx="8928990" cy="12639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505" y="2486050"/>
            <a:ext cx="8928990" cy="33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7505" y="2803722"/>
            <a:ext cx="8928990" cy="953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1124744"/>
            <a:ext cx="8928990" cy="160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2564904"/>
            <a:ext cx="7560841" cy="32627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" y="404664"/>
            <a:ext cx="8982075" cy="209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5687616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0961" y="404664"/>
            <a:ext cx="8982075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55575" y="2531415"/>
            <a:ext cx="7560841" cy="3296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 (first 4 marks)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678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219301"/>
            <a:ext cx="8515350" cy="466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364588"/>
            <a:ext cx="8784974" cy="4792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3" y="364588"/>
            <a:ext cx="8784974" cy="532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 (last 2 marks and in general)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497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1" y="468460"/>
            <a:ext cx="9077618" cy="49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764704"/>
            <a:ext cx="9073006" cy="3547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97" y="764704"/>
            <a:ext cx="9073005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5497" y="2492896"/>
            <a:ext cx="9073006" cy="1819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1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392947"/>
            <a:ext cx="7832488" cy="58221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3913" y="369332"/>
            <a:ext cx="7832488" cy="4283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823911" y="4653136"/>
            <a:ext cx="7832489" cy="1585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4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2" y="836712"/>
            <a:ext cx="8983176" cy="3600400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4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052736"/>
            <a:ext cx="8784972" cy="3200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3" y="1052736"/>
            <a:ext cx="8784974" cy="3200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" y="4450060"/>
            <a:ext cx="8343900" cy="419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0049" y="4450060"/>
            <a:ext cx="8343901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364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2110"/>
            <a:ext cx="8496942" cy="59862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362110"/>
            <a:ext cx="8496942" cy="270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11560" y="3068960"/>
            <a:ext cx="849694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560" y="4221088"/>
            <a:ext cx="8496942" cy="2127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805264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700087"/>
            <a:ext cx="7572375" cy="5457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5812" y="700087"/>
            <a:ext cx="7572375" cy="1144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785812" y="1844824"/>
            <a:ext cx="7572375" cy="4313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620688"/>
            <a:ext cx="8928992" cy="37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3" y="373485"/>
            <a:ext cx="9084714" cy="471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9643" y="369332"/>
            <a:ext cx="9084714" cy="1475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9643" y="1844823"/>
            <a:ext cx="9084714" cy="326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4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61912"/>
            <a:ext cx="8505825" cy="6734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9086" y="404663"/>
            <a:ext cx="8505826" cy="6391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19087" y="61912"/>
            <a:ext cx="8505826" cy="34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2336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5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3263766"/>
            <a:ext cx="8928990" cy="2973546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44624"/>
            <a:ext cx="2160240" cy="31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41397"/>
            <a:ext cx="8784976" cy="5975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1" y="441396"/>
            <a:ext cx="8784977" cy="431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79510" y="4751511"/>
            <a:ext cx="8784978" cy="1665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96" y="475151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58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61912"/>
            <a:ext cx="8353425" cy="6734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287" y="1988840"/>
            <a:ext cx="8353426" cy="4807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 (several other methods)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95287" y="61911"/>
            <a:ext cx="8353425" cy="1926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6343" y="5493040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2336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3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233468"/>
            <a:ext cx="8928992" cy="23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901738"/>
            <a:ext cx="9073008" cy="30545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96" y="1901738"/>
            <a:ext cx="9073008" cy="116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5496" y="3068960"/>
            <a:ext cx="9073008" cy="191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0862" y="551723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7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5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4795242"/>
            <a:ext cx="7458075" cy="361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764704"/>
            <a:ext cx="8640958" cy="3832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764704"/>
            <a:ext cx="8640958" cy="3832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42962" y="4795242"/>
            <a:ext cx="7473454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97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980728"/>
            <a:ext cx="8928992" cy="33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292000"/>
            <a:ext cx="9073006" cy="627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5496" y="292000"/>
            <a:ext cx="9073007" cy="61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5496" y="908720"/>
            <a:ext cx="9073007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5496" y="2852936"/>
            <a:ext cx="9073007" cy="61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5496" y="3469656"/>
            <a:ext cx="9073007" cy="1303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5496" y="4773538"/>
            <a:ext cx="9073007" cy="181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Special case for B</a:t>
            </a:r>
            <a:endParaRPr lang="en-GB" sz="2800" b="1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54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2214622"/>
            <a:ext cx="8928990" cy="24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903790"/>
            <a:ext cx="8928990" cy="3050420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7505" y="1903790"/>
            <a:ext cx="8928990" cy="661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(i)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07505" y="2564904"/>
            <a:ext cx="8928990" cy="241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7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20" y="1124744"/>
            <a:ext cx="89278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23502"/>
            <a:ext cx="8928992" cy="2137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2588519"/>
            <a:ext cx="8928992" cy="1272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9512" y="1723502"/>
            <a:ext cx="8928992" cy="841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04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04" y="359428"/>
            <a:ext cx="7045655" cy="63489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6704" y="1479156"/>
            <a:ext cx="7045655" cy="52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66702" y="332656"/>
            <a:ext cx="7045657" cy="114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481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61336"/>
            <a:ext cx="596664" cy="596664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484784"/>
            <a:ext cx="8928990" cy="21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9006839" cy="5425713"/>
          </a:xfrm>
          <a:prstGeom prst="rect">
            <a:avLst/>
          </a:prstGeom>
        </p:spPr>
      </p:pic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7503" y="692696"/>
            <a:ext cx="903172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7503" y="1484784"/>
            <a:ext cx="9006839" cy="463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6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6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61336"/>
            <a:ext cx="596664" cy="596664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764704"/>
            <a:ext cx="8928992" cy="37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91" y="476672"/>
            <a:ext cx="8139818" cy="552449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6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59307"/>
            <a:ext cx="8928992" cy="4082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504" y="559306"/>
            <a:ext cx="8928992" cy="133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7504" y="1914899"/>
            <a:ext cx="8928992" cy="275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39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21124"/>
            <a:ext cx="7757771" cy="65368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60" y="1508400"/>
            <a:ext cx="7757771" cy="534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11560" y="321125"/>
            <a:ext cx="7757771" cy="1163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2977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3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0" y="4462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177681"/>
            <a:ext cx="680319" cy="680319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3296"/>
            <a:ext cx="1149932" cy="76470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0" y="1196752"/>
            <a:ext cx="9104600" cy="35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79" y="302707"/>
            <a:ext cx="8858250" cy="582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8878" y="302706"/>
            <a:ext cx="8858251" cy="2478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8878" y="2780928"/>
            <a:ext cx="8858251" cy="3374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874396"/>
            <a:ext cx="983604" cy="983604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4396"/>
            <a:ext cx="1223120" cy="813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85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8" y="980728"/>
            <a:ext cx="8910104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16948" y="980728"/>
            <a:ext cx="8910104" cy="492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7016" y="5877272"/>
            <a:ext cx="836712" cy="836712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4396"/>
            <a:ext cx="1223120" cy="813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2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24" y="4200282"/>
            <a:ext cx="5328592" cy="2657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726" y="0"/>
            <a:ext cx="5412498" cy="4197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175726" y="0"/>
            <a:ext cx="541249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96506"/>
            <a:ext cx="836712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0"/>
            <a:ext cx="7452320" cy="6325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61336"/>
            <a:ext cx="596664" cy="596664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5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5463926"/>
            <a:ext cx="9020175" cy="1295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3824" y="5463927"/>
            <a:ext cx="9020175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Method</a:t>
            </a:r>
            <a:endParaRPr lang="en-GB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82" y="2420888"/>
            <a:ext cx="8829675" cy="301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3020"/>
            <a:ext cx="8839200" cy="22989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0"/>
            <a:ext cx="8839200" cy="2415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51521" y="2415579"/>
            <a:ext cx="8839200" cy="3048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ii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2344" y="4457127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7935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33872" y="4481088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35" y="23506"/>
            <a:ext cx="7791450" cy="433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7" y="4370039"/>
            <a:ext cx="8982075" cy="1638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3535" y="0"/>
            <a:ext cx="7791450" cy="4357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6068" y="4380887"/>
            <a:ext cx="8982074" cy="1627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ii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1414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3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0298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43" y="5746602"/>
            <a:ext cx="1387605" cy="92275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980728"/>
            <a:ext cx="8928992" cy="35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7" y="548680"/>
            <a:ext cx="8907346" cy="5002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327" y="548680"/>
            <a:ext cx="8907346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8327" y="4725144"/>
            <a:ext cx="8907346" cy="84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573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" y="354871"/>
            <a:ext cx="9058275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139" y="354869"/>
            <a:ext cx="9058276" cy="1500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4138" y="1841320"/>
            <a:ext cx="9058276" cy="2675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3318" y="5782814"/>
            <a:ext cx="1299393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3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06" y="824032"/>
            <a:ext cx="9048750" cy="438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139" y="824032"/>
            <a:ext cx="9058276" cy="2100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12106" y="2924943"/>
            <a:ext cx="9084520" cy="2280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1100457"/>
            <a:ext cx="9073008" cy="15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6" y="1364382"/>
            <a:ext cx="8839200" cy="4029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7666" y="1349410"/>
            <a:ext cx="8839200" cy="4044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53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" y="340290"/>
            <a:ext cx="8988686" cy="5680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7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042"/>
            <a:ext cx="9144000" cy="5297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4734" y="436042"/>
            <a:ext cx="9144000" cy="1519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14734" y="1955108"/>
            <a:ext cx="9144000" cy="1779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ii (a)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-14734" y="3734206"/>
            <a:ext cx="9144000" cy="2065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ii (b)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340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412776"/>
            <a:ext cx="8784976" cy="23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5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92696"/>
            <a:ext cx="8496942" cy="492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692696"/>
            <a:ext cx="8496943" cy="49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7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75" y="476672"/>
            <a:ext cx="8407473" cy="571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6976" y="369332"/>
            <a:ext cx="8407472" cy="5845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ii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40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711000"/>
            <a:ext cx="8352926" cy="437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2492896"/>
            <a:ext cx="8496942" cy="8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21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476672"/>
            <a:ext cx="8496943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331640" cy="88554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2636912"/>
            <a:ext cx="8496943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A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4148064"/>
            <a:ext cx="8496943" cy="154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861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6036"/>
            <a:ext cx="8208912" cy="59512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60" y="4437112"/>
            <a:ext cx="820891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B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1560" y="286036"/>
            <a:ext cx="8208912" cy="3214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11560" y="3501008"/>
            <a:ext cx="82089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575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406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84984"/>
            <a:ext cx="8496944" cy="24042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2791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404664"/>
            <a:ext cx="8496943" cy="279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805264"/>
            <a:ext cx="1331640" cy="88554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3284984"/>
            <a:ext cx="8496943" cy="2404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286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20688"/>
            <a:ext cx="8496942" cy="4715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620688"/>
            <a:ext cx="8496943" cy="4715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7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632848" cy="5868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5576" y="332656"/>
            <a:ext cx="7632848" cy="58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2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2204864"/>
            <a:ext cx="8640958" cy="121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1804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20888"/>
            <a:ext cx="8496944" cy="2764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369332"/>
            <a:ext cx="8496943" cy="183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805264"/>
            <a:ext cx="1331640" cy="88554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2420888"/>
            <a:ext cx="8496943" cy="2764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414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8208912" cy="5619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5576" y="332656"/>
            <a:ext cx="8208912" cy="5619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6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836712"/>
            <a:ext cx="8640958" cy="4089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5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1387</TotalTime>
  <Words>560</Words>
  <Application>Microsoft Office PowerPoint</Application>
  <PresentationFormat>On-screen Show (4:3)</PresentationFormat>
  <Paragraphs>265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1017</cp:revision>
  <dcterms:created xsi:type="dcterms:W3CDTF">2014-02-21T20:01:10Z</dcterms:created>
  <dcterms:modified xsi:type="dcterms:W3CDTF">2020-10-30T16:47:52Z</dcterms:modified>
</cp:coreProperties>
</file>