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40" r:id="rId2"/>
    <p:sldId id="3348" r:id="rId3"/>
    <p:sldId id="3349" r:id="rId4"/>
    <p:sldId id="3390" r:id="rId5"/>
    <p:sldId id="3391" r:id="rId6"/>
    <p:sldId id="3350" r:id="rId7"/>
    <p:sldId id="3351" r:id="rId8"/>
    <p:sldId id="3409" r:id="rId9"/>
    <p:sldId id="3410" r:id="rId10"/>
    <p:sldId id="3411" r:id="rId11"/>
    <p:sldId id="2652" r:id="rId12"/>
    <p:sldId id="2653" r:id="rId13"/>
    <p:sldId id="3421" r:id="rId14"/>
    <p:sldId id="3422" r:id="rId15"/>
    <p:sldId id="2664" r:id="rId16"/>
    <p:sldId id="2665" r:id="rId17"/>
    <p:sldId id="3454" r:id="rId18"/>
    <p:sldId id="3465" r:id="rId19"/>
    <p:sldId id="3466" r:id="rId20"/>
    <p:sldId id="3467" r:id="rId21"/>
    <p:sldId id="3482" r:id="rId22"/>
    <p:sldId id="3483" r:id="rId23"/>
    <p:sldId id="3484" r:id="rId24"/>
    <p:sldId id="3144" r:id="rId25"/>
    <p:sldId id="3145" r:id="rId26"/>
    <p:sldId id="3146" r:id="rId27"/>
    <p:sldId id="3583" r:id="rId28"/>
    <p:sldId id="3584" r:id="rId29"/>
    <p:sldId id="3585" r:id="rId30"/>
    <p:sldId id="3586" r:id="rId31"/>
    <p:sldId id="3587" r:id="rId32"/>
    <p:sldId id="3588" r:id="rId33"/>
    <p:sldId id="3589" r:id="rId34"/>
    <p:sldId id="3841" r:id="rId35"/>
    <p:sldId id="3842" r:id="rId36"/>
    <p:sldId id="3843" r:id="rId37"/>
    <p:sldId id="3844" r:id="rId38"/>
    <p:sldId id="3845" r:id="rId39"/>
    <p:sldId id="3846" r:id="rId40"/>
    <p:sldId id="3847" r:id="rId41"/>
    <p:sldId id="3848" r:id="rId42"/>
    <p:sldId id="3849" r:id="rId43"/>
    <p:sldId id="3850" r:id="rId44"/>
    <p:sldId id="3851" r:id="rId45"/>
    <p:sldId id="3852" r:id="rId46"/>
    <p:sldId id="3853" r:id="rId47"/>
    <p:sldId id="3854" r:id="rId48"/>
    <p:sldId id="3855" r:id="rId49"/>
    <p:sldId id="3856" r:id="rId50"/>
    <p:sldId id="3857" r:id="rId51"/>
    <p:sldId id="3858" r:id="rId52"/>
    <p:sldId id="3859" r:id="rId53"/>
    <p:sldId id="3860" r:id="rId54"/>
    <p:sldId id="3861" r:id="rId55"/>
    <p:sldId id="3862" r:id="rId56"/>
    <p:sldId id="3863" r:id="rId57"/>
    <p:sldId id="3864" r:id="rId58"/>
    <p:sldId id="3865" r:id="rId59"/>
    <p:sldId id="3866" r:id="rId60"/>
    <p:sldId id="3867" r:id="rId61"/>
    <p:sldId id="3868" r:id="rId62"/>
    <p:sldId id="3869" r:id="rId63"/>
    <p:sldId id="3870" r:id="rId64"/>
    <p:sldId id="3871" r:id="rId65"/>
    <p:sldId id="3872" r:id="rId66"/>
    <p:sldId id="3873" r:id="rId67"/>
    <p:sldId id="3874" r:id="rId68"/>
    <p:sldId id="3875" r:id="rId69"/>
    <p:sldId id="3876" r:id="rId70"/>
    <p:sldId id="3877" r:id="rId71"/>
    <p:sldId id="3878" r:id="rId72"/>
    <p:sldId id="3879" r:id="rId73"/>
    <p:sldId id="3880" r:id="rId74"/>
    <p:sldId id="3881" r:id="rId75"/>
    <p:sldId id="3882" r:id="rId76"/>
    <p:sldId id="3883" r:id="rId77"/>
    <p:sldId id="3884" r:id="rId78"/>
    <p:sldId id="3885" r:id="rId79"/>
    <p:sldId id="3886" r:id="rId80"/>
    <p:sldId id="3887" r:id="rId81"/>
    <p:sldId id="3888" r:id="rId82"/>
    <p:sldId id="3889" r:id="rId83"/>
    <p:sldId id="3890" r:id="rId84"/>
    <p:sldId id="3891" r:id="rId85"/>
    <p:sldId id="3892" r:id="rId86"/>
    <p:sldId id="3893" r:id="rId87"/>
    <p:sldId id="3894" r:id="rId88"/>
    <p:sldId id="3895" r:id="rId89"/>
    <p:sldId id="3896" r:id="rId90"/>
    <p:sldId id="3897" r:id="rId91"/>
    <p:sldId id="3898" r:id="rId92"/>
    <p:sldId id="3899" r:id="rId93"/>
    <p:sldId id="3900" r:id="rId94"/>
    <p:sldId id="3901" r:id="rId95"/>
    <p:sldId id="3902" r:id="rId96"/>
    <p:sldId id="3903" r:id="rId97"/>
    <p:sldId id="3904" r:id="rId98"/>
    <p:sldId id="3905" r:id="rId99"/>
    <p:sldId id="3906" r:id="rId100"/>
    <p:sldId id="3907" r:id="rId101"/>
    <p:sldId id="3908" r:id="rId102"/>
    <p:sldId id="3909" r:id="rId103"/>
    <p:sldId id="3910" r:id="rId104"/>
    <p:sldId id="3911" r:id="rId105"/>
    <p:sldId id="3912" r:id="rId106"/>
    <p:sldId id="3913" r:id="rId107"/>
    <p:sldId id="3914" r:id="rId108"/>
    <p:sldId id="3915" r:id="rId109"/>
    <p:sldId id="3916" r:id="rId110"/>
    <p:sldId id="3917" r:id="rId111"/>
    <p:sldId id="3918" r:id="rId112"/>
    <p:sldId id="3919" r:id="rId113"/>
    <p:sldId id="3920" r:id="rId114"/>
    <p:sldId id="3921" r:id="rId115"/>
    <p:sldId id="3922" r:id="rId116"/>
    <p:sldId id="3923" r:id="rId117"/>
    <p:sldId id="3924" r:id="rId118"/>
    <p:sldId id="3925" r:id="rId119"/>
    <p:sldId id="3926" r:id="rId120"/>
    <p:sldId id="3927" r:id="rId121"/>
    <p:sldId id="3928" r:id="rId122"/>
    <p:sldId id="3929" r:id="rId123"/>
    <p:sldId id="3930" r:id="rId124"/>
    <p:sldId id="3931" r:id="rId125"/>
    <p:sldId id="3932" r:id="rId126"/>
    <p:sldId id="3933" r:id="rId127"/>
    <p:sldId id="3934" r:id="rId128"/>
    <p:sldId id="3935" r:id="rId129"/>
    <p:sldId id="3936" r:id="rId130"/>
    <p:sldId id="3937" r:id="rId131"/>
    <p:sldId id="3938" r:id="rId132"/>
    <p:sldId id="3939" r:id="rId133"/>
    <p:sldId id="3940" r:id="rId134"/>
    <p:sldId id="3941" r:id="rId135"/>
    <p:sldId id="3942" r:id="rId136"/>
    <p:sldId id="3943" r:id="rId137"/>
    <p:sldId id="3944" r:id="rId138"/>
    <p:sldId id="3945" r:id="rId139"/>
    <p:sldId id="3946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0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5.xml"/><Relationship Id="rId7" Type="http://schemas.openxmlformats.org/officeDocument/2006/relationships/slide" Target="slide6.xml"/><Relationship Id="rId12" Type="http://schemas.openxmlformats.org/officeDocument/2006/relationships/slide" Target="slide34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21.xml"/><Relationship Id="rId5" Type="http://schemas.openxmlformats.org/officeDocument/2006/relationships/slide" Target="slide27.xml"/><Relationship Id="rId10" Type="http://schemas.openxmlformats.org/officeDocument/2006/relationships/slide" Target="slide18.xml"/><Relationship Id="rId4" Type="http://schemas.openxmlformats.org/officeDocument/2006/relationships/slide" Target="slide24.xml"/><Relationship Id="rId9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slide" Target="slide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88.xml"/><Relationship Id="rId18" Type="http://schemas.openxmlformats.org/officeDocument/2006/relationships/slide" Target="slide50.xml"/><Relationship Id="rId26" Type="http://schemas.openxmlformats.org/officeDocument/2006/relationships/slide" Target="slide77.xml"/><Relationship Id="rId39" Type="http://schemas.openxmlformats.org/officeDocument/2006/relationships/slide" Target="slide134.xml"/><Relationship Id="rId3" Type="http://schemas.openxmlformats.org/officeDocument/2006/relationships/slide" Target="slide37.xml"/><Relationship Id="rId21" Type="http://schemas.openxmlformats.org/officeDocument/2006/relationships/slide" Target="slide39.xml"/><Relationship Id="rId34" Type="http://schemas.openxmlformats.org/officeDocument/2006/relationships/slide" Target="slide114.xml"/><Relationship Id="rId7" Type="http://schemas.openxmlformats.org/officeDocument/2006/relationships/slide" Target="slide63.xml"/><Relationship Id="rId12" Type="http://schemas.openxmlformats.org/officeDocument/2006/relationships/slide" Target="slide83.xml"/><Relationship Id="rId17" Type="http://schemas.openxmlformats.org/officeDocument/2006/relationships/slide" Target="slide109.xml"/><Relationship Id="rId25" Type="http://schemas.openxmlformats.org/officeDocument/2006/relationships/slide" Target="slide75.xml"/><Relationship Id="rId33" Type="http://schemas.openxmlformats.org/officeDocument/2006/relationships/slide" Target="slide111.xml"/><Relationship Id="rId38" Type="http://schemas.openxmlformats.org/officeDocument/2006/relationships/slide" Target="slide130.xml"/><Relationship Id="rId2" Type="http://schemas.openxmlformats.org/officeDocument/2006/relationships/slide" Target="slide35.xml"/><Relationship Id="rId16" Type="http://schemas.openxmlformats.org/officeDocument/2006/relationships/slide" Target="slide105.xml"/><Relationship Id="rId20" Type="http://schemas.openxmlformats.org/officeDocument/2006/relationships/slide" Target="slide44.xml"/><Relationship Id="rId29" Type="http://schemas.openxmlformats.org/officeDocument/2006/relationships/slide" Target="slide91.xml"/><Relationship Id="rId41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slide" Target="slide79.xml"/><Relationship Id="rId24" Type="http://schemas.openxmlformats.org/officeDocument/2006/relationships/slide" Target="slide73.xml"/><Relationship Id="rId32" Type="http://schemas.openxmlformats.org/officeDocument/2006/relationships/slide" Target="slide107.xml"/><Relationship Id="rId37" Type="http://schemas.openxmlformats.org/officeDocument/2006/relationships/slide" Target="slide125.xml"/><Relationship Id="rId40" Type="http://schemas.openxmlformats.org/officeDocument/2006/relationships/slide" Target="slide136.xml"/><Relationship Id="rId5" Type="http://schemas.openxmlformats.org/officeDocument/2006/relationships/slide" Target="slide47.xml"/><Relationship Id="rId15" Type="http://schemas.openxmlformats.org/officeDocument/2006/relationships/slide" Target="slide98.xml"/><Relationship Id="rId23" Type="http://schemas.openxmlformats.org/officeDocument/2006/relationships/slide" Target="slide66.xml"/><Relationship Id="rId28" Type="http://schemas.openxmlformats.org/officeDocument/2006/relationships/slide" Target="slide86.xml"/><Relationship Id="rId36" Type="http://schemas.openxmlformats.org/officeDocument/2006/relationships/slide" Target="slide121.xml"/><Relationship Id="rId10" Type="http://schemas.openxmlformats.org/officeDocument/2006/relationships/slide" Target="slide71.xml"/><Relationship Id="rId19" Type="http://schemas.openxmlformats.org/officeDocument/2006/relationships/slide" Target="slide56.xml"/><Relationship Id="rId31" Type="http://schemas.openxmlformats.org/officeDocument/2006/relationships/slide" Target="slide102.xml"/><Relationship Id="rId4" Type="http://schemas.openxmlformats.org/officeDocument/2006/relationships/slide" Target="slide41.xml"/><Relationship Id="rId9" Type="http://schemas.openxmlformats.org/officeDocument/2006/relationships/slide" Target="slide59.xml"/><Relationship Id="rId14" Type="http://schemas.openxmlformats.org/officeDocument/2006/relationships/slide" Target="slide94.xml"/><Relationship Id="rId22" Type="http://schemas.openxmlformats.org/officeDocument/2006/relationships/slide" Target="slide61.xml"/><Relationship Id="rId27" Type="http://schemas.openxmlformats.org/officeDocument/2006/relationships/slide" Target="slide81.xml"/><Relationship Id="rId30" Type="http://schemas.openxmlformats.org/officeDocument/2006/relationships/slide" Target="slide96.xml"/><Relationship Id="rId35" Type="http://schemas.openxmlformats.org/officeDocument/2006/relationships/slide" Target="slide1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6206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Sketching &amp; Transforming Graphs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3204104" y="35370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203976" y="476120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1" name="Rectangle 20">
            <a:hlinkClick r:id="rId4" action="ppaction://hlinksldjump"/>
          </p:cNvPr>
          <p:cNvSpPr/>
          <p:nvPr/>
        </p:nvSpPr>
        <p:spPr>
          <a:xfrm>
            <a:off x="4428112" y="2925064"/>
            <a:ext cx="1152000" cy="540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</a:t>
            </a:r>
            <a:endParaRPr lang="en-GB" b="1" dirty="0"/>
          </a:p>
        </p:txBody>
      </p: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428112" y="353707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</a:t>
            </a:r>
          </a:p>
        </p:txBody>
      </p:sp>
      <p:sp>
        <p:nvSpPr>
          <p:cNvPr id="26" name="Rectangle 25">
            <a:hlinkClick r:id="rId6" action="ppaction://hlinksldjump"/>
          </p:cNvPr>
          <p:cNvSpPr/>
          <p:nvPr/>
        </p:nvSpPr>
        <p:spPr>
          <a:xfrm>
            <a:off x="3203976" y="1700928"/>
            <a:ext cx="1152000" cy="539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  <a:endParaRPr lang="en-GB" b="1" dirty="0"/>
          </a:p>
        </p:txBody>
      </p:sp>
      <p:sp>
        <p:nvSpPr>
          <p:cNvPr id="27" name="Rectangle 26">
            <a:hlinkClick r:id="rId7" action="ppaction://hlinksldjump"/>
          </p:cNvPr>
          <p:cNvSpPr/>
          <p:nvPr/>
        </p:nvSpPr>
        <p:spPr>
          <a:xfrm>
            <a:off x="3203976" y="23129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Practice </a:t>
            </a:r>
            <a:r>
              <a:rPr lang="en-GB" b="1" dirty="0" smtClean="0"/>
              <a:t>B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8" name="Rectangle 27">
            <a:hlinkClick r:id="rId8" action="ppaction://hlinksldjump"/>
          </p:cNvPr>
          <p:cNvSpPr/>
          <p:nvPr/>
        </p:nvSpPr>
        <p:spPr>
          <a:xfrm>
            <a:off x="3204104" y="292494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Practice </a:t>
            </a:r>
            <a:r>
              <a:rPr lang="en-GB" b="1" dirty="0" smtClean="0"/>
              <a:t>B (ii)</a:t>
            </a:r>
            <a:endParaRPr lang="en-GB" b="1" dirty="0"/>
          </a:p>
        </p:txBody>
      </p:sp>
      <p:sp>
        <p:nvSpPr>
          <p:cNvPr id="29" name="Rectangle 28">
            <a:hlinkClick r:id="rId9" action="ppaction://hlinksldjump"/>
          </p:cNvPr>
          <p:cNvSpPr/>
          <p:nvPr/>
        </p:nvSpPr>
        <p:spPr>
          <a:xfrm>
            <a:off x="3203976" y="414908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 (ii)</a:t>
            </a:r>
            <a:endParaRPr lang="en-GB" b="1" dirty="0"/>
          </a:p>
        </p:txBody>
      </p:sp>
      <p:sp>
        <p:nvSpPr>
          <p:cNvPr id="30" name="Rectangle 29">
            <a:hlinkClick r:id="rId10" action="ppaction://hlinksldjump"/>
          </p:cNvPr>
          <p:cNvSpPr/>
          <p:nvPr/>
        </p:nvSpPr>
        <p:spPr>
          <a:xfrm>
            <a:off x="4428112" y="170092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(ii)</a:t>
            </a:r>
            <a:endParaRPr lang="en-GB" b="1" dirty="0"/>
          </a:p>
        </p:txBody>
      </p:sp>
      <p:sp>
        <p:nvSpPr>
          <p:cNvPr id="31" name="Rectangle 30">
            <a:hlinkClick r:id="rId11" action="ppaction://hlinksldjump"/>
          </p:cNvPr>
          <p:cNvSpPr/>
          <p:nvPr/>
        </p:nvSpPr>
        <p:spPr>
          <a:xfrm>
            <a:off x="4428112" y="231293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 (iii)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5497" y="44624"/>
            <a:ext cx="2232248" cy="317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916832"/>
            <a:ext cx="8352926" cy="1365940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7" y="1916832"/>
            <a:ext cx="8352926" cy="138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58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44624"/>
            <a:ext cx="7972143" cy="4517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39" y="44624"/>
            <a:ext cx="7972145" cy="2358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89" y="4796136"/>
            <a:ext cx="1299393" cy="86409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39" y="2402947"/>
            <a:ext cx="7972145" cy="808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467540" y="3211806"/>
            <a:ext cx="7972144" cy="1341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20" y="4615076"/>
            <a:ext cx="5761560" cy="2198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91220" y="4605904"/>
            <a:ext cx="5761560" cy="112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691220" y="5742426"/>
            <a:ext cx="5761560" cy="1070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727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" y="476672"/>
            <a:ext cx="9115268" cy="5102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66" y="3501007"/>
            <a:ext cx="9090104" cy="2070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366" y="476672"/>
            <a:ext cx="9090104" cy="3024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7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5" y="2547328"/>
            <a:ext cx="6048670" cy="4266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25140"/>
            <a:ext cx="3384376" cy="24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7" y="332656"/>
            <a:ext cx="9064946" cy="58235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26" y="5661248"/>
            <a:ext cx="9064944" cy="53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29" y="332657"/>
            <a:ext cx="9064941" cy="470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28" y="803180"/>
            <a:ext cx="9064942" cy="231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6664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1" y="6095096"/>
            <a:ext cx="1080120" cy="71828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26" y="3113582"/>
            <a:ext cx="9064944" cy="2547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873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509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692696"/>
            <a:ext cx="8928991" cy="721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7503" y="1413805"/>
            <a:ext cx="8928992" cy="1389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1" y="4963625"/>
            <a:ext cx="892899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07503" y="2793997"/>
            <a:ext cx="8928992" cy="2169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908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8" grpId="0" animBg="1"/>
      <p:bldP spid="1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212976"/>
            <a:ext cx="6562213" cy="360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115074" cy="74152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3409" y="47616"/>
            <a:ext cx="3317182" cy="30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6" y="188640"/>
            <a:ext cx="8868668" cy="6019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7666" y="181750"/>
            <a:ext cx="8868668" cy="3391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37666" y="3579904"/>
            <a:ext cx="8868668" cy="785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7666" y="4365102"/>
            <a:ext cx="8868668" cy="1849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9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" y="2348880"/>
            <a:ext cx="9103868" cy="216024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05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4" y="836712"/>
            <a:ext cx="9028312" cy="518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7844" y="836712"/>
            <a:ext cx="902831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7844" y="2492896"/>
            <a:ext cx="9028312" cy="3528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1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9" y="2348880"/>
            <a:ext cx="8375231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92" y="44624"/>
            <a:ext cx="443221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124744"/>
            <a:ext cx="8352926" cy="33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764704"/>
            <a:ext cx="8734425" cy="4895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4787" y="764704"/>
            <a:ext cx="873442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04787" y="3645024"/>
            <a:ext cx="873442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04787" y="4509120"/>
            <a:ext cx="8734426" cy="115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608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73126"/>
            <a:ext cx="7344816" cy="4496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657" y="29041"/>
            <a:ext cx="4075839" cy="3759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158" y="404664"/>
            <a:ext cx="11620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950683"/>
            <a:ext cx="8734426" cy="4956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4787" y="950682"/>
            <a:ext cx="8734426" cy="462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04787" y="1412775"/>
            <a:ext cx="8734426" cy="3735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04787" y="5147805"/>
            <a:ext cx="8734426" cy="759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4928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8" y="409886"/>
            <a:ext cx="8734426" cy="589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4787" y="392947"/>
            <a:ext cx="8734426" cy="875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04787" y="1268761"/>
            <a:ext cx="8734426" cy="23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04787" y="3645025"/>
            <a:ext cx="8734426" cy="265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836712"/>
            <a:ext cx="8640958" cy="3926564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36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2884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268760"/>
            <a:ext cx="8496944" cy="2884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2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96944" cy="4364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692696"/>
            <a:ext cx="8496944" cy="4364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95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37625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908720"/>
            <a:ext cx="8496944" cy="3762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140968"/>
            <a:ext cx="7200800" cy="3227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7" y="44624"/>
            <a:ext cx="292910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8496944" cy="50246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548680"/>
            <a:ext cx="8496944" cy="5013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56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5045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48680"/>
            <a:ext cx="8784976" cy="5111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7024"/>
            <a:ext cx="8496944" cy="5276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457024"/>
            <a:ext cx="8496944" cy="5276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33218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3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36712"/>
            <a:ext cx="8496944" cy="3900644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86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844824"/>
            <a:ext cx="8352926" cy="194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8" y="1844824"/>
            <a:ext cx="8352926" cy="1949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8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9272"/>
            <a:ext cx="7776864" cy="6344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8" y="424648"/>
            <a:ext cx="7776864" cy="638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1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2" cy="4424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885592"/>
            <a:ext cx="8496944" cy="444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77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50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9" y="980728"/>
            <a:ext cx="8352922" cy="3479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8" y="954784"/>
            <a:ext cx="8352926" cy="3505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0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8" y="260648"/>
            <a:ext cx="6917364" cy="5992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3318" y="260648"/>
            <a:ext cx="6917364" cy="5992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98" y="46941"/>
            <a:ext cx="7121726" cy="6764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266698" y="46940"/>
            <a:ext cx="7121726" cy="6764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9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65688"/>
            <a:ext cx="6745038" cy="612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3318" y="341948"/>
            <a:ext cx="6747336" cy="6150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8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630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628800"/>
            <a:ext cx="8496942" cy="193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918" y="2492896"/>
            <a:ext cx="5850164" cy="432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08" y="44624"/>
            <a:ext cx="3958984" cy="23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908720"/>
            <a:ext cx="8352924" cy="4291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8" y="908720"/>
            <a:ext cx="8352926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538" y="4005064"/>
            <a:ext cx="8352924" cy="1195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698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8600"/>
            <a:ext cx="8496944" cy="3387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332656"/>
            <a:ext cx="8496944" cy="3413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3933056"/>
            <a:ext cx="8496942" cy="13455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890214"/>
            <a:ext cx="8496943" cy="13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431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0" y="357933"/>
            <a:ext cx="7839744" cy="64554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48680" y="341948"/>
            <a:ext cx="7839744" cy="6469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75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794958"/>
            <a:ext cx="5661280" cy="4018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214" y="45474"/>
            <a:ext cx="3361572" cy="27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23498"/>
            <a:ext cx="8352924" cy="63458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2" y="4437112"/>
            <a:ext cx="8352924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323498"/>
            <a:ext cx="8352924" cy="1746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2070140"/>
            <a:ext cx="8352924" cy="1646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2" y="3717032"/>
            <a:ext cx="83529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877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4" grpId="0" animBg="1"/>
      <p:bldP spid="1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20688"/>
            <a:ext cx="8352928" cy="5168626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6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352922" cy="61088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2" y="3803748"/>
            <a:ext cx="8352922" cy="2565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260648"/>
            <a:ext cx="8352922" cy="354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69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922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9512" y="4653136"/>
            <a:ext cx="8784976" cy="1602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260648"/>
            <a:ext cx="8784976" cy="2174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1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104" y="6021288"/>
            <a:ext cx="1187624" cy="78977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79512" y="2435596"/>
            <a:ext cx="8784976" cy="221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 2</a:t>
            </a:r>
            <a:endParaRPr lang="en-GB" sz="2800" b="1" dirty="0"/>
          </a:p>
        </p:txBody>
      </p:sp>
      <p:pic>
        <p:nvPicPr>
          <p:cNvPr id="15" name="Picture 1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07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4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2"/>
            <a:ext cx="7153934" cy="60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7" y="116632"/>
            <a:ext cx="7153935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0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306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2"/>
            <a:ext cx="8784976" cy="5377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67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71018"/>
            <a:ext cx="8640960" cy="2366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4624"/>
            <a:ext cx="8640960" cy="1082202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228" y="-440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1052735"/>
            <a:ext cx="1945326" cy="28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4724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764704"/>
            <a:ext cx="8640960" cy="4472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3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2027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520" y="548680"/>
            <a:ext cx="8640960" cy="520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99749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4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96944" cy="3922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908720"/>
            <a:ext cx="8496945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5805264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4077072"/>
            <a:ext cx="8496945" cy="777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620688"/>
            <a:ext cx="8640958" cy="49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484784"/>
            <a:ext cx="8496946" cy="26451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7" y="1484784"/>
            <a:ext cx="8496945" cy="264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96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0688"/>
            <a:ext cx="8496944" cy="496212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3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57684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362952"/>
            <a:ext cx="8784974" cy="833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3" y="1196752"/>
            <a:ext cx="8784974" cy="5018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408" y="5877272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3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23192"/>
            <a:ext cx="8784974" cy="2461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768334"/>
            <a:ext cx="8784974" cy="1174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79513" y="1919446"/>
            <a:ext cx="8784974" cy="135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625188"/>
            <a:ext cx="8208912" cy="8839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3" y="3615800"/>
            <a:ext cx="8208913" cy="31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67543" y="3933056"/>
            <a:ext cx="8208913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4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764704"/>
            <a:ext cx="8640958" cy="42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4092"/>
            <a:ext cx="8496944" cy="54311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1628800"/>
            <a:ext cx="8496944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23528" y="302084"/>
            <a:ext cx="8496944" cy="1326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432" y="5877272"/>
            <a:ext cx="1299393" cy="864096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8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2656"/>
            <a:ext cx="8496942" cy="212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2673352"/>
            <a:ext cx="7488830" cy="3131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2673352"/>
            <a:ext cx="7488831" cy="792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27584" y="3465658"/>
            <a:ext cx="7488831" cy="1187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27584" y="4653136"/>
            <a:ext cx="748883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3529" y="332656"/>
            <a:ext cx="8496942" cy="2125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247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363382"/>
            <a:ext cx="8640958" cy="194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4624"/>
            <a:ext cx="8640960" cy="202658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895" y="1844824"/>
            <a:ext cx="4046321" cy="252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110" y="3060863"/>
            <a:ext cx="951630" cy="312864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3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784976" cy="4748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69082"/>
            <a:ext cx="8784976" cy="1391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3573016"/>
            <a:ext cx="8784976" cy="1891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060848"/>
            <a:ext cx="878497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207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00348"/>
            <a:ext cx="8784976" cy="4215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Alternative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949280"/>
            <a:ext cx="1191110" cy="79208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88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4269085"/>
            <a:ext cx="8801100" cy="600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6" y="908720"/>
            <a:ext cx="8771508" cy="297632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899332"/>
            <a:ext cx="8771508" cy="298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1450" y="4269084"/>
            <a:ext cx="8786304" cy="624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3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5923"/>
          <a:stretch/>
        </p:blipFill>
        <p:spPr>
          <a:xfrm>
            <a:off x="179512" y="1062611"/>
            <a:ext cx="8712968" cy="42385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62610"/>
            <a:ext cx="8784976" cy="150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2564904"/>
            <a:ext cx="878497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021288"/>
            <a:ext cx="1191110" cy="79208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71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996952"/>
            <a:ext cx="8784976" cy="2799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4154"/>
          <a:stretch/>
        </p:blipFill>
        <p:spPr>
          <a:xfrm>
            <a:off x="179512" y="480746"/>
            <a:ext cx="8784976" cy="2390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80745"/>
            <a:ext cx="8784976" cy="1611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2091866"/>
            <a:ext cx="8784976" cy="83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(SF)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949280"/>
            <a:ext cx="1191110" cy="79208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2996952"/>
            <a:ext cx="8784976" cy="279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74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39465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20688"/>
            <a:ext cx="8784976" cy="3970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949280"/>
            <a:ext cx="1191110" cy="79208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74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77564"/>
            <a:ext cx="8496942" cy="3618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30" y="620688"/>
            <a:ext cx="8496940" cy="1256876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23528" y="533260"/>
            <a:ext cx="8496942" cy="496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64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187624" y="12687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187624" y="177281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187624" y="27809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187624" y="3789040"/>
            <a:ext cx="1584176" cy="460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915816" y="27809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915816" y="177281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467961"/>
            <a:ext cx="910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omic Sans MS" pitchFamily="66" charset="0"/>
              </a:rPr>
              <a:t>Old Spec Sketching &amp; Transforming </a:t>
            </a:r>
            <a:r>
              <a:rPr lang="en-GB" sz="3200" dirty="0">
                <a:latin typeface="Comic Sans MS" pitchFamily="66" charset="0"/>
              </a:rPr>
              <a:t>G</a:t>
            </a:r>
            <a:r>
              <a:rPr lang="en-GB" sz="3200" dirty="0" smtClean="0">
                <a:latin typeface="Comic Sans MS" pitchFamily="66" charset="0"/>
              </a:rPr>
              <a:t>raphs</a:t>
            </a:r>
            <a:endParaRPr lang="en-GB" sz="32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187624" y="47971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1187624" y="58052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2915816" y="32849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2915816" y="53012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 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4644008" y="12687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644008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644008" y="32849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4644008" y="42930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4644008" y="53012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6372200" y="12687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1187624" y="4321430"/>
            <a:ext cx="1584176" cy="403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1187624" y="53012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1187624" y="32849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1187624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2915816" y="12687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2915816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6" name="Rectangle 35">
            <a:hlinkClick r:id="rId24" action="ppaction://hlinksldjump"/>
          </p:cNvPr>
          <p:cNvSpPr/>
          <p:nvPr/>
        </p:nvSpPr>
        <p:spPr>
          <a:xfrm>
            <a:off x="2915816" y="37890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37" name="Rectangle 36">
            <a:hlinkClick r:id="rId25" action="ppaction://hlinksldjump"/>
          </p:cNvPr>
          <p:cNvSpPr/>
          <p:nvPr/>
        </p:nvSpPr>
        <p:spPr>
          <a:xfrm>
            <a:off x="2915816" y="42930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(iii)</a:t>
            </a:r>
            <a:endParaRPr lang="en-GB" b="1" dirty="0"/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2915816" y="47971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 </a:t>
            </a:r>
            <a:endParaRPr lang="en-GB" b="1" dirty="0"/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2915816" y="58052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(iii) </a:t>
            </a:r>
            <a:endParaRPr lang="en-GB" b="1" dirty="0"/>
          </a:p>
        </p:txBody>
      </p:sp>
      <p:sp>
        <p:nvSpPr>
          <p:cNvPr id="40" name="Rectangle 39">
            <a:hlinkClick r:id="rId28" action="ppaction://hlinksldjump"/>
          </p:cNvPr>
          <p:cNvSpPr/>
          <p:nvPr/>
        </p:nvSpPr>
        <p:spPr>
          <a:xfrm>
            <a:off x="4644008" y="177281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41" name="Rectangle 40">
            <a:hlinkClick r:id="rId29" action="ppaction://hlinksldjump"/>
          </p:cNvPr>
          <p:cNvSpPr/>
          <p:nvPr/>
        </p:nvSpPr>
        <p:spPr>
          <a:xfrm>
            <a:off x="4644008" y="27809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42" name="Rectangle 41">
            <a:hlinkClick r:id="rId30" action="ppaction://hlinksldjump"/>
          </p:cNvPr>
          <p:cNvSpPr/>
          <p:nvPr/>
        </p:nvSpPr>
        <p:spPr>
          <a:xfrm>
            <a:off x="4644008" y="37890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43" name="Rectangle 42">
            <a:hlinkClick r:id="rId31" action="ppaction://hlinksldjump"/>
          </p:cNvPr>
          <p:cNvSpPr/>
          <p:nvPr/>
        </p:nvSpPr>
        <p:spPr>
          <a:xfrm>
            <a:off x="4644008" y="47971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4644008" y="58052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  <p:sp>
        <p:nvSpPr>
          <p:cNvPr id="45" name="Rectangle 44">
            <a:hlinkClick r:id="rId33" action="ppaction://hlinksldjump"/>
          </p:cNvPr>
          <p:cNvSpPr/>
          <p:nvPr/>
        </p:nvSpPr>
        <p:spPr>
          <a:xfrm>
            <a:off x="6372200" y="177281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2014</a:t>
            </a:r>
            <a:endParaRPr lang="en-GB" b="1" dirty="0"/>
          </a:p>
        </p:txBody>
      </p:sp>
      <p:sp>
        <p:nvSpPr>
          <p:cNvPr id="46" name="Rectangle 45">
            <a:hlinkClick r:id="rId34" action="ppaction://hlinksldjump"/>
          </p:cNvPr>
          <p:cNvSpPr/>
          <p:nvPr/>
        </p:nvSpPr>
        <p:spPr>
          <a:xfrm>
            <a:off x="6372200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2015</a:t>
            </a:r>
            <a:endParaRPr lang="en-GB" b="1" dirty="0"/>
          </a:p>
        </p:txBody>
      </p:sp>
      <p:sp>
        <p:nvSpPr>
          <p:cNvPr id="47" name="Rectangle 46">
            <a:hlinkClick r:id="rId35" action="ppaction://hlinksldjump"/>
          </p:cNvPr>
          <p:cNvSpPr/>
          <p:nvPr/>
        </p:nvSpPr>
        <p:spPr>
          <a:xfrm>
            <a:off x="6372200" y="27809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2016</a:t>
            </a:r>
            <a:endParaRPr lang="en-GB" b="1" dirty="0"/>
          </a:p>
        </p:txBody>
      </p:sp>
      <p:sp>
        <p:nvSpPr>
          <p:cNvPr id="48" name="Rectangle 47">
            <a:hlinkClick r:id="rId36" action="ppaction://hlinksldjump"/>
          </p:cNvPr>
          <p:cNvSpPr/>
          <p:nvPr/>
        </p:nvSpPr>
        <p:spPr>
          <a:xfrm>
            <a:off x="6372200" y="32849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9" name="Rectangle 48">
            <a:hlinkClick r:id="rId37" action="ppaction://hlinksldjump"/>
          </p:cNvPr>
          <p:cNvSpPr/>
          <p:nvPr/>
        </p:nvSpPr>
        <p:spPr>
          <a:xfrm>
            <a:off x="6372200" y="37890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 (ii)</a:t>
            </a:r>
            <a:endParaRPr lang="en-GB" b="1" dirty="0"/>
          </a:p>
        </p:txBody>
      </p:sp>
      <p:sp>
        <p:nvSpPr>
          <p:cNvPr id="50" name="Rectangle 49">
            <a:hlinkClick r:id="rId38" action="ppaction://hlinksldjump"/>
          </p:cNvPr>
          <p:cNvSpPr/>
          <p:nvPr/>
        </p:nvSpPr>
        <p:spPr>
          <a:xfrm>
            <a:off x="6372200" y="42930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2017 (iii)</a:t>
            </a:r>
            <a:endParaRPr lang="en-GB" b="1" dirty="0"/>
          </a:p>
        </p:txBody>
      </p:sp>
      <p:sp>
        <p:nvSpPr>
          <p:cNvPr id="51" name="Rectangle 50">
            <a:hlinkClick r:id="rId39" action="ppaction://hlinksldjump"/>
          </p:cNvPr>
          <p:cNvSpPr/>
          <p:nvPr/>
        </p:nvSpPr>
        <p:spPr>
          <a:xfrm>
            <a:off x="6372200" y="47971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2018 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52" name="Rectangle 51">
            <a:hlinkClick r:id="rId40" action="ppaction://hlinksldjump"/>
          </p:cNvPr>
          <p:cNvSpPr/>
          <p:nvPr/>
        </p:nvSpPr>
        <p:spPr>
          <a:xfrm>
            <a:off x="6372200" y="53012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2018 (ii)</a:t>
            </a:r>
            <a:endParaRPr lang="en-GB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35497" y="44624"/>
            <a:ext cx="2232248" cy="317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1" y="3211587"/>
            <a:ext cx="6732239" cy="30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72471"/>
            <a:ext cx="3490712" cy="306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66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332656"/>
            <a:ext cx="89535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96" y="1988840"/>
            <a:ext cx="830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83343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7504" y="332657"/>
            <a:ext cx="8928992" cy="158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988840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3568" y="3645024"/>
            <a:ext cx="835292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5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" y="836712"/>
            <a:ext cx="9048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90543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76672"/>
            <a:ext cx="914400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636912"/>
            <a:ext cx="914400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6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2095500"/>
            <a:ext cx="9029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1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46" y="404664"/>
            <a:ext cx="8771508" cy="578122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6246" y="369332"/>
            <a:ext cx="8771508" cy="584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689150"/>
            <a:ext cx="6690010" cy="575411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267744" y="4689150"/>
            <a:ext cx="6690010" cy="59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3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548680"/>
            <a:ext cx="9036496" cy="471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0" y="54868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0" y="1628800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0" y="2492896"/>
            <a:ext cx="9144000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1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340768"/>
            <a:ext cx="9073006" cy="20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1124744"/>
            <a:ext cx="8982078" cy="3187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0961" y="1124744"/>
            <a:ext cx="8982075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0958" y="3068960"/>
            <a:ext cx="8982077" cy="1242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014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85" y="116632"/>
            <a:ext cx="6374430" cy="6624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84785" y="2852936"/>
            <a:ext cx="637443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384785" y="116632"/>
            <a:ext cx="6374430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83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50" y="1484784"/>
            <a:ext cx="8842100" cy="288721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62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7650"/>
            <a:ext cx="8496942" cy="618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9" y="337650"/>
            <a:ext cx="8496942" cy="2731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3068960"/>
            <a:ext cx="8496942" cy="345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266" y="6087654"/>
            <a:ext cx="1199595" cy="79773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1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72683"/>
            <a:ext cx="8064896" cy="5712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572683"/>
            <a:ext cx="8064896" cy="3648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50712" y="4221088"/>
            <a:ext cx="8064896" cy="206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51396"/>
            <a:ext cx="8928990" cy="2613908"/>
          </a:xfrm>
          <a:prstGeom prst="rect">
            <a:avLst/>
          </a:prstGeom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18273"/>
            <a:ext cx="3744416" cy="35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8" y="883592"/>
            <a:ext cx="9073004" cy="4201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497" y="883592"/>
            <a:ext cx="9073005" cy="247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7" y="3356992"/>
            <a:ext cx="907300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4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9073008" cy="5732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332656"/>
            <a:ext cx="9073007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636912"/>
            <a:ext cx="9073007" cy="3451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877272"/>
            <a:ext cx="1053752" cy="1053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404664"/>
            <a:ext cx="8208910" cy="57722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44" y="3923764"/>
            <a:ext cx="8208911" cy="228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467544" y="369332"/>
            <a:ext cx="8208911" cy="3554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5517232"/>
            <a:ext cx="6748462" cy="6945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608" y="5517232"/>
            <a:ext cx="6768751" cy="709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28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113318" cy="7403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919770"/>
            <a:ext cx="8928990" cy="301846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673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" y="332656"/>
            <a:ext cx="8933286" cy="56660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356" y="332656"/>
            <a:ext cx="8933288" cy="95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877272"/>
            <a:ext cx="1080120" cy="108012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98716"/>
            <a:ext cx="1292157" cy="85928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56" y="1282864"/>
            <a:ext cx="8933288" cy="77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5356" y="2060848"/>
            <a:ext cx="8933288" cy="2124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5356" y="4185756"/>
            <a:ext cx="8933288" cy="183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64704"/>
            <a:ext cx="8928990" cy="5015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5" y="764704"/>
            <a:ext cx="892898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3212976"/>
            <a:ext cx="8928990" cy="2567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4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79382"/>
            <a:ext cx="7632848" cy="368592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707" y="44624"/>
            <a:ext cx="241166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4" y="383600"/>
            <a:ext cx="9084712" cy="5205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643" y="369332"/>
            <a:ext cx="9084714" cy="190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643" y="2276873"/>
            <a:ext cx="9084714" cy="2006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9643" y="4283708"/>
            <a:ext cx="9084714" cy="13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937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2" y="692696"/>
            <a:ext cx="8303636" cy="4783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182" y="3372654"/>
            <a:ext cx="8303636" cy="2103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Special Case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20181" y="692696"/>
            <a:ext cx="8303637" cy="267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000941"/>
            <a:ext cx="8928990" cy="48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7" y="332656"/>
            <a:ext cx="8906406" cy="56392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97" y="3861049"/>
            <a:ext cx="8906406" cy="211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797" y="332656"/>
            <a:ext cx="890640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97" y="3068961"/>
            <a:ext cx="890640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36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0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61782"/>
            <a:ext cx="7632846" cy="61344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7" y="4437112"/>
            <a:ext cx="7632846" cy="205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55577" y="1700808"/>
            <a:ext cx="763284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8" y="361782"/>
            <a:ext cx="7632846" cy="133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227841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2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068960"/>
            <a:ext cx="7920880" cy="2884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87606"/>
            <a:ext cx="3600400" cy="29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268760"/>
            <a:ext cx="8496944" cy="28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908720"/>
            <a:ext cx="9073006" cy="39533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908720"/>
            <a:ext cx="9073007" cy="166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568822"/>
            <a:ext cx="9073007" cy="2293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9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052736"/>
            <a:ext cx="8928992" cy="22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" y="400210"/>
            <a:ext cx="9086370" cy="6057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400210"/>
            <a:ext cx="9073007" cy="252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924944"/>
            <a:ext cx="9073007" cy="353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203055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9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4093528"/>
            <a:ext cx="7344815" cy="2719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0273" y="545015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1492"/>
            <a:ext cx="1115616" cy="7418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7" y="41531"/>
            <a:ext cx="4152145" cy="39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46875"/>
            <a:ext cx="9073008" cy="516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6" y="809625"/>
            <a:ext cx="9073007" cy="2835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3645024"/>
            <a:ext cx="9073007" cy="236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6071492"/>
            <a:ext cx="1115616" cy="741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96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5" y="332656"/>
            <a:ext cx="8372475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20005" y="332657"/>
            <a:ext cx="8372475" cy="1224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20005" y="1556792"/>
            <a:ext cx="8372475" cy="4400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1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9901"/>
            <a:ext cx="8928992" cy="559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2794" y="617023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71492"/>
            <a:ext cx="1115616" cy="741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4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73008" cy="4427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6" y="809625"/>
            <a:ext cx="9073007" cy="53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1340768"/>
            <a:ext cx="9073007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6071492"/>
            <a:ext cx="1115616" cy="74188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6" y="4797152"/>
            <a:ext cx="9073007" cy="638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717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760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67543" y="332657"/>
            <a:ext cx="8208913" cy="4824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5" y="5157192"/>
            <a:ext cx="8208911" cy="959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5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2" y="764704"/>
            <a:ext cx="8969616" cy="460647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2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87" y="404664"/>
            <a:ext cx="7701426" cy="6048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21287" y="4329772"/>
            <a:ext cx="7701426" cy="2158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21287" y="404664"/>
            <a:ext cx="7701426" cy="3925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206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27" y="5711351"/>
            <a:ext cx="6082961" cy="4539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81327" y="5660232"/>
            <a:ext cx="6082961" cy="495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52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20688"/>
            <a:ext cx="9073008" cy="4260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8" y="620688"/>
            <a:ext cx="907300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268760"/>
            <a:ext cx="9073007" cy="1858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8" y="3127620"/>
            <a:ext cx="9073006" cy="175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9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984950"/>
            <a:ext cx="7344816" cy="346838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771" y="44624"/>
            <a:ext cx="379045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471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3212976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2636912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3789040"/>
            <a:ext cx="8928992" cy="1231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548680"/>
            <a:ext cx="295232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059832" y="5486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148064" y="548680"/>
            <a:ext cx="38884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103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671556"/>
            <a:ext cx="9073006" cy="455764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2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476672"/>
            <a:ext cx="7882448" cy="63367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927" y="3212976"/>
            <a:ext cx="788244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3928" y="5805264"/>
            <a:ext cx="7882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73929" y="476673"/>
            <a:ext cx="788244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3927" y="1412777"/>
            <a:ext cx="7882449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457" y="4995239"/>
            <a:ext cx="1242073" cy="12420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13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20" y="1196752"/>
            <a:ext cx="8912960" cy="40324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1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" y="38100"/>
            <a:ext cx="8096250" cy="678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51" y="38100"/>
            <a:ext cx="8096249" cy="16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6149" y="1700808"/>
            <a:ext cx="8096251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6149" y="4941168"/>
            <a:ext cx="8096251" cy="187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40215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537321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70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1196752"/>
            <a:ext cx="9073006" cy="331598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6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" y="788436"/>
            <a:ext cx="9015292" cy="4224740"/>
          </a:xfrm>
          <a:prstGeom prst="rect">
            <a:avLst/>
          </a:prstGeom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4354" y="788436"/>
            <a:ext cx="9015292" cy="120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4354" y="1988841"/>
            <a:ext cx="90152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4354" y="3861049"/>
            <a:ext cx="9015292" cy="115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7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64" y="3212976"/>
            <a:ext cx="7111476" cy="36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2" y="44624"/>
            <a:ext cx="4320478" cy="31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72816"/>
            <a:ext cx="8640958" cy="242262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84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692696"/>
            <a:ext cx="8928994" cy="4716072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692696"/>
            <a:ext cx="8928994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92899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4" y="5013176"/>
            <a:ext cx="8928994" cy="395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588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" y="404664"/>
            <a:ext cx="9045906" cy="5664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22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77072"/>
            <a:ext cx="8496943" cy="2765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4077072"/>
            <a:ext cx="8496944" cy="2765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8496944" cy="3826016"/>
          </a:xfrm>
          <a:prstGeom prst="rect">
            <a:avLst/>
          </a:prstGeom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5366" y="5229200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60648"/>
            <a:ext cx="8496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49694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1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7" y="2924942"/>
            <a:ext cx="7704126" cy="3312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091" y="44622"/>
            <a:ext cx="3962491" cy="28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34817"/>
            <a:ext cx="8928990" cy="4988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934816"/>
            <a:ext cx="8928992" cy="2134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3068960"/>
            <a:ext cx="8928992" cy="2877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73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571500"/>
            <a:ext cx="7153275" cy="5715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5362" y="571500"/>
            <a:ext cx="7153275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8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5" y="836712"/>
            <a:ext cx="9073010" cy="41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8" y="332656"/>
            <a:ext cx="8657124" cy="619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43438" y="341948"/>
            <a:ext cx="8657124" cy="287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43438" y="3212977"/>
            <a:ext cx="865712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43438" y="4581129"/>
            <a:ext cx="8657124" cy="194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1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22" y="2708918"/>
            <a:ext cx="8002482" cy="3744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082828" cy="72008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812" y="44622"/>
            <a:ext cx="3134376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5836"/>
            <a:ext cx="8482448" cy="6517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295837"/>
            <a:ext cx="8482448" cy="205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7" y="4725144"/>
            <a:ext cx="8482448" cy="209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5495" y="2348881"/>
            <a:ext cx="8482449" cy="23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632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99" y="116632"/>
            <a:ext cx="6123202" cy="6624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0398" y="116633"/>
            <a:ext cx="6123203" cy="6624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6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571625"/>
            <a:ext cx="7686675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28661" y="1571625"/>
            <a:ext cx="7686675" cy="1137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1248"/>
            <a:ext cx="1152128" cy="115212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28661" y="2708920"/>
            <a:ext cx="768667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728661" y="3717032"/>
            <a:ext cx="7686675" cy="1569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6229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76672"/>
            <a:ext cx="8928990" cy="532730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32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177244" cy="648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7" y="5349602"/>
            <a:ext cx="8177245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332656"/>
            <a:ext cx="8177245" cy="1737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2060848"/>
            <a:ext cx="8177245" cy="151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3573015"/>
            <a:ext cx="8177245" cy="177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1113318" cy="740356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0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043112"/>
            <a:ext cx="7686675" cy="27717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8662" y="4077072"/>
            <a:ext cx="7686675" cy="737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28662" y="2043112"/>
            <a:ext cx="7686675" cy="473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28662" y="2516509"/>
            <a:ext cx="7686675" cy="521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28662" y="3038301"/>
            <a:ext cx="7686675" cy="1038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20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5" y="1628800"/>
            <a:ext cx="9035050" cy="20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3" y="836712"/>
            <a:ext cx="8919454" cy="46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273" y="836712"/>
            <a:ext cx="891945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2273" y="2780929"/>
            <a:ext cx="8919454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3731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8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6" y="394224"/>
            <a:ext cx="8998968" cy="512300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6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8" y="260648"/>
            <a:ext cx="8866284" cy="5950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38859" y="269940"/>
            <a:ext cx="8866284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38857" y="908720"/>
            <a:ext cx="886628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8857" y="2636912"/>
            <a:ext cx="886628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38857" y="4221088"/>
            <a:ext cx="8866285" cy="1998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69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24744"/>
            <a:ext cx="8928992" cy="3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" y="764703"/>
            <a:ext cx="9064940" cy="5328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28" y="2780927"/>
            <a:ext cx="9064942" cy="333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29" y="764703"/>
            <a:ext cx="9064941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28" y="1916832"/>
            <a:ext cx="9064942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3318" y="5782814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2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1386</TotalTime>
  <Words>811</Words>
  <Application>Microsoft Office PowerPoint</Application>
  <PresentationFormat>On-screen Show (4:3)</PresentationFormat>
  <Paragraphs>392</Paragraphs>
  <Slides>139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4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1017</cp:revision>
  <dcterms:created xsi:type="dcterms:W3CDTF">2014-02-21T20:01:10Z</dcterms:created>
  <dcterms:modified xsi:type="dcterms:W3CDTF">2020-10-30T16:56:43Z</dcterms:modified>
</cp:coreProperties>
</file>