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24" r:id="rId2"/>
    <p:sldId id="2999" r:id="rId3"/>
    <p:sldId id="3001" r:id="rId4"/>
    <p:sldId id="3378" r:id="rId5"/>
    <p:sldId id="3387" r:id="rId6"/>
    <p:sldId id="3388" r:id="rId7"/>
    <p:sldId id="3389" r:id="rId8"/>
    <p:sldId id="3392" r:id="rId9"/>
    <p:sldId id="3393" r:id="rId10"/>
    <p:sldId id="3394" r:id="rId11"/>
    <p:sldId id="3395" r:id="rId12"/>
    <p:sldId id="3412" r:id="rId13"/>
    <p:sldId id="3413" r:id="rId14"/>
    <p:sldId id="3414" r:id="rId15"/>
    <p:sldId id="3011" r:id="rId16"/>
    <p:sldId id="3013" r:id="rId17"/>
    <p:sldId id="3431" r:id="rId18"/>
    <p:sldId id="3457" r:id="rId19"/>
    <p:sldId id="3458" r:id="rId20"/>
    <p:sldId id="3468" r:id="rId21"/>
    <p:sldId id="3469" r:id="rId22"/>
    <p:sldId id="3472" r:id="rId23"/>
    <p:sldId id="3473" r:id="rId24"/>
    <p:sldId id="3474" r:id="rId25"/>
    <p:sldId id="3510" r:id="rId26"/>
    <p:sldId id="3511" r:id="rId27"/>
    <p:sldId id="3512" r:id="rId28"/>
    <p:sldId id="3514" r:id="rId29"/>
    <p:sldId id="3515" r:id="rId30"/>
    <p:sldId id="3516" r:id="rId31"/>
    <p:sldId id="3517" r:id="rId32"/>
    <p:sldId id="3518" r:id="rId33"/>
    <p:sldId id="3542" r:id="rId34"/>
    <p:sldId id="3543" r:id="rId35"/>
    <p:sldId id="3545" r:id="rId36"/>
    <p:sldId id="3546" r:id="rId37"/>
    <p:sldId id="3547" r:id="rId38"/>
    <p:sldId id="3544" r:id="rId39"/>
    <p:sldId id="3555" r:id="rId40"/>
    <p:sldId id="3556" r:id="rId41"/>
    <p:sldId id="3557" r:id="rId42"/>
    <p:sldId id="3558" r:id="rId43"/>
    <p:sldId id="3559" r:id="rId44"/>
    <p:sldId id="3612" r:id="rId45"/>
    <p:sldId id="3613" r:id="rId46"/>
    <p:sldId id="3614" r:id="rId47"/>
    <p:sldId id="3615" r:id="rId48"/>
    <p:sldId id="3616" r:id="rId49"/>
    <p:sldId id="3617" r:id="rId50"/>
    <p:sldId id="3618" r:id="rId51"/>
    <p:sldId id="3627" r:id="rId52"/>
    <p:sldId id="3628" r:id="rId53"/>
    <p:sldId id="3629" r:id="rId54"/>
    <p:sldId id="3630" r:id="rId55"/>
    <p:sldId id="3631" r:id="rId56"/>
    <p:sldId id="3632" r:id="rId57"/>
    <p:sldId id="3633" r:id="rId58"/>
    <p:sldId id="3634" r:id="rId59"/>
    <p:sldId id="3635" r:id="rId60"/>
    <p:sldId id="3636" r:id="rId61"/>
    <p:sldId id="3637" r:id="rId62"/>
    <p:sldId id="3638" r:id="rId63"/>
    <p:sldId id="3639" r:id="rId64"/>
    <p:sldId id="3640" r:id="rId65"/>
    <p:sldId id="3641" r:id="rId66"/>
    <p:sldId id="3642" r:id="rId67"/>
    <p:sldId id="3643" r:id="rId68"/>
    <p:sldId id="3644" r:id="rId69"/>
    <p:sldId id="3645" r:id="rId70"/>
    <p:sldId id="3646" r:id="rId71"/>
    <p:sldId id="3647" r:id="rId72"/>
    <p:sldId id="3648" r:id="rId73"/>
    <p:sldId id="3649" r:id="rId74"/>
    <p:sldId id="3650" r:id="rId75"/>
    <p:sldId id="3651" r:id="rId76"/>
    <p:sldId id="3652" r:id="rId77"/>
    <p:sldId id="3653" r:id="rId78"/>
    <p:sldId id="3654" r:id="rId79"/>
    <p:sldId id="3655" r:id="rId80"/>
    <p:sldId id="3656" r:id="rId81"/>
    <p:sldId id="3657" r:id="rId82"/>
    <p:sldId id="3658" r:id="rId83"/>
    <p:sldId id="3659" r:id="rId84"/>
    <p:sldId id="3660" r:id="rId85"/>
    <p:sldId id="3661" r:id="rId86"/>
    <p:sldId id="3662" r:id="rId87"/>
    <p:sldId id="3663" r:id="rId88"/>
    <p:sldId id="3664" r:id="rId89"/>
    <p:sldId id="3665" r:id="rId90"/>
    <p:sldId id="3666" r:id="rId91"/>
    <p:sldId id="3667" r:id="rId92"/>
    <p:sldId id="3668" r:id="rId93"/>
    <p:sldId id="3669" r:id="rId94"/>
    <p:sldId id="3670" r:id="rId95"/>
    <p:sldId id="3671" r:id="rId96"/>
    <p:sldId id="3672" r:id="rId97"/>
    <p:sldId id="3673" r:id="rId98"/>
    <p:sldId id="3674" r:id="rId99"/>
    <p:sldId id="3675" r:id="rId100"/>
    <p:sldId id="3676" r:id="rId101"/>
    <p:sldId id="3677" r:id="rId102"/>
    <p:sldId id="3678" r:id="rId103"/>
    <p:sldId id="3679" r:id="rId104"/>
    <p:sldId id="3680" r:id="rId105"/>
    <p:sldId id="3681" r:id="rId106"/>
    <p:sldId id="3682" r:id="rId107"/>
    <p:sldId id="3683" r:id="rId108"/>
    <p:sldId id="3684" r:id="rId109"/>
    <p:sldId id="3685" r:id="rId110"/>
    <p:sldId id="3686" r:id="rId111"/>
    <p:sldId id="3687" r:id="rId112"/>
    <p:sldId id="3688" r:id="rId113"/>
    <p:sldId id="3689" r:id="rId114"/>
    <p:sldId id="3690" r:id="rId115"/>
    <p:sldId id="3691" r:id="rId116"/>
    <p:sldId id="3692" r:id="rId117"/>
    <p:sldId id="3693" r:id="rId118"/>
    <p:sldId id="3694" r:id="rId119"/>
    <p:sldId id="3695" r:id="rId120"/>
    <p:sldId id="3696" r:id="rId121"/>
    <p:sldId id="3697" r:id="rId122"/>
    <p:sldId id="3698" r:id="rId123"/>
    <p:sldId id="3699" r:id="rId124"/>
    <p:sldId id="3700" r:id="rId1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3.xml"/><Relationship Id="rId3" Type="http://schemas.openxmlformats.org/officeDocument/2006/relationships/slide" Target="slide2.xml"/><Relationship Id="rId7" Type="http://schemas.openxmlformats.org/officeDocument/2006/relationships/slide" Target="slide18.xml"/><Relationship Id="rId12" Type="http://schemas.openxmlformats.org/officeDocument/2006/relationships/slide" Target="slide30.xml"/><Relationship Id="rId2" Type="http://schemas.openxmlformats.org/officeDocument/2006/relationships/slide" Target="slide5.xml"/><Relationship Id="rId16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8.xml"/><Relationship Id="rId5" Type="http://schemas.openxmlformats.org/officeDocument/2006/relationships/slide" Target="slide8.xml"/><Relationship Id="rId15" Type="http://schemas.openxmlformats.org/officeDocument/2006/relationships/slide" Target="slide44.xml"/><Relationship Id="rId10" Type="http://schemas.openxmlformats.org/officeDocument/2006/relationships/slide" Target="slide25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2.png"/><Relationship Id="rId7" Type="http://schemas.openxmlformats.org/officeDocument/2006/relationships/slide" Target="slide1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13" Type="http://schemas.openxmlformats.org/officeDocument/2006/relationships/slide" Target="slide79.xml"/><Relationship Id="rId18" Type="http://schemas.openxmlformats.org/officeDocument/2006/relationships/slide" Target="slide87.xml"/><Relationship Id="rId26" Type="http://schemas.openxmlformats.org/officeDocument/2006/relationships/slide" Target="slide119.xml"/><Relationship Id="rId3" Type="http://schemas.openxmlformats.org/officeDocument/2006/relationships/slide" Target="slide56.xml"/><Relationship Id="rId21" Type="http://schemas.openxmlformats.org/officeDocument/2006/relationships/slide" Target="slide101.xml"/><Relationship Id="rId7" Type="http://schemas.openxmlformats.org/officeDocument/2006/relationships/slide" Target="slide69.xml"/><Relationship Id="rId12" Type="http://schemas.openxmlformats.org/officeDocument/2006/relationships/slide" Target="slide77.xml"/><Relationship Id="rId17" Type="http://schemas.openxmlformats.org/officeDocument/2006/relationships/slide" Target="slide52.xml"/><Relationship Id="rId25" Type="http://schemas.openxmlformats.org/officeDocument/2006/relationships/slide" Target="slide114.xml"/><Relationship Id="rId2" Type="http://schemas.openxmlformats.org/officeDocument/2006/relationships/slide" Target="slide54.xml"/><Relationship Id="rId16" Type="http://schemas.openxmlformats.org/officeDocument/2006/relationships/slide" Target="slide89.xml"/><Relationship Id="rId20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11" Type="http://schemas.openxmlformats.org/officeDocument/2006/relationships/slide" Target="slide75.xml"/><Relationship Id="rId24" Type="http://schemas.openxmlformats.org/officeDocument/2006/relationships/slide" Target="slide110.xml"/><Relationship Id="rId5" Type="http://schemas.openxmlformats.org/officeDocument/2006/relationships/slide" Target="slide66.xml"/><Relationship Id="rId15" Type="http://schemas.openxmlformats.org/officeDocument/2006/relationships/slide" Target="slide85.xml"/><Relationship Id="rId23" Type="http://schemas.openxmlformats.org/officeDocument/2006/relationships/slide" Target="slide106.xml"/><Relationship Id="rId28" Type="http://schemas.openxmlformats.org/officeDocument/2006/relationships/slide" Target="slide1.xml"/><Relationship Id="rId10" Type="http://schemas.openxmlformats.org/officeDocument/2006/relationships/slide" Target="slide73.xml"/><Relationship Id="rId19" Type="http://schemas.openxmlformats.org/officeDocument/2006/relationships/slide" Target="slide91.xml"/><Relationship Id="rId4" Type="http://schemas.openxmlformats.org/officeDocument/2006/relationships/slide" Target="slide58.xml"/><Relationship Id="rId9" Type="http://schemas.openxmlformats.org/officeDocument/2006/relationships/slide" Target="slide71.xml"/><Relationship Id="rId14" Type="http://schemas.openxmlformats.org/officeDocument/2006/relationships/slide" Target="slide81.xml"/><Relationship Id="rId22" Type="http://schemas.openxmlformats.org/officeDocument/2006/relationships/slide" Target="slide103.xml"/><Relationship Id="rId27" Type="http://schemas.openxmlformats.org/officeDocument/2006/relationships/slide" Target="slide1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103.png"/><Relationship Id="rId4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5.png"/><Relationship Id="rId7" Type="http://schemas.openxmlformats.org/officeDocument/2006/relationships/slide" Target="slide51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16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7.png"/><Relationship Id="rId7" Type="http://schemas.openxmlformats.org/officeDocument/2006/relationships/slide" Target="slide51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18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9.png"/><Relationship Id="rId7" Type="http://schemas.openxmlformats.org/officeDocument/2006/relationships/slide" Target="slide51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20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1.png"/><Relationship Id="rId7" Type="http://schemas.openxmlformats.org/officeDocument/2006/relationships/slide" Target="slide51.xm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12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5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5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915816" y="260648"/>
            <a:ext cx="3142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Quadratics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3203992" y="1772816"/>
            <a:ext cx="1296000" cy="61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 (ii)</a:t>
            </a:r>
            <a:endParaRPr lang="en-GB" b="1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203848" y="1124744"/>
            <a:ext cx="1296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Practice </a:t>
            </a:r>
            <a:r>
              <a:rPr lang="en-GB" b="1" dirty="0" smtClean="0"/>
              <a:t>A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3203848" y="3824944"/>
            <a:ext cx="1296000" cy="6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Practice </a:t>
            </a:r>
            <a:r>
              <a:rPr lang="en-GB" b="1" dirty="0" smtClean="0"/>
              <a:t>C</a:t>
            </a:r>
            <a:endParaRPr lang="en-GB" b="1" dirty="0"/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3203992" y="2456992"/>
            <a:ext cx="1296000" cy="61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 (iii)</a:t>
            </a:r>
            <a:endParaRPr lang="en-GB" b="1" dirty="0"/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3203848" y="3140968"/>
            <a:ext cx="1296000" cy="61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</a:t>
            </a:r>
            <a:endParaRPr lang="en-GB" b="1" dirty="0"/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3203848" y="4509120"/>
            <a:ext cx="1296000" cy="6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Practice </a:t>
            </a:r>
            <a:r>
              <a:rPr lang="en-GB" b="1" dirty="0" smtClean="0"/>
              <a:t>D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3203848" y="5193096"/>
            <a:ext cx="1296000" cy="6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Practice </a:t>
            </a:r>
            <a:r>
              <a:rPr lang="en-GB" b="1" dirty="0" smtClean="0"/>
              <a:t>D (ii)</a:t>
            </a:r>
            <a:endParaRPr lang="en-GB" b="1" dirty="0"/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4572000" y="1124744"/>
            <a:ext cx="1296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Practice </a:t>
            </a:r>
            <a:r>
              <a:rPr lang="en-GB" b="1" dirty="0" smtClean="0"/>
              <a:t>D (iii)</a:t>
            </a:r>
            <a:endParaRPr lang="en-GB" b="1" dirty="0"/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>
            <a:off x="4572000" y="1772816"/>
            <a:ext cx="1296000" cy="61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4" name="Rectangle 33">
            <a:hlinkClick r:id="rId11" action="ppaction://hlinksldjump"/>
          </p:cNvPr>
          <p:cNvSpPr/>
          <p:nvPr/>
        </p:nvSpPr>
        <p:spPr>
          <a:xfrm>
            <a:off x="4572000" y="2456792"/>
            <a:ext cx="1296000" cy="6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(ii)</a:t>
            </a:r>
            <a:endParaRPr lang="en-GB" b="1" dirty="0"/>
          </a:p>
        </p:txBody>
      </p:sp>
      <p:sp>
        <p:nvSpPr>
          <p:cNvPr id="35" name="Rectangle 34">
            <a:hlinkClick r:id="rId12" action="ppaction://hlinksldjump"/>
          </p:cNvPr>
          <p:cNvSpPr/>
          <p:nvPr/>
        </p:nvSpPr>
        <p:spPr>
          <a:xfrm>
            <a:off x="4572000" y="3140968"/>
            <a:ext cx="1296000" cy="61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(iii)</a:t>
            </a:r>
            <a:endParaRPr lang="en-GB" b="1" dirty="0"/>
          </a:p>
        </p:txBody>
      </p:sp>
      <p:sp>
        <p:nvSpPr>
          <p:cNvPr id="36" name="Rectangle 35">
            <a:hlinkClick r:id="rId13" action="ppaction://hlinksldjump"/>
          </p:cNvPr>
          <p:cNvSpPr/>
          <p:nvPr/>
        </p:nvSpPr>
        <p:spPr>
          <a:xfrm>
            <a:off x="4572000" y="3825144"/>
            <a:ext cx="1296000" cy="61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7" name="Rectangle 36">
            <a:hlinkClick r:id="rId14" action="ppaction://hlinksldjump"/>
          </p:cNvPr>
          <p:cNvSpPr/>
          <p:nvPr/>
        </p:nvSpPr>
        <p:spPr>
          <a:xfrm>
            <a:off x="4572000" y="4509120"/>
            <a:ext cx="1296000" cy="61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(ii)</a:t>
            </a:r>
            <a:endParaRPr lang="en-GB" b="1" dirty="0"/>
          </a:p>
        </p:txBody>
      </p:sp>
      <p:sp>
        <p:nvSpPr>
          <p:cNvPr id="38" name="Rectangle 37">
            <a:hlinkClick r:id="rId15" action="ppaction://hlinksldjump"/>
          </p:cNvPr>
          <p:cNvSpPr/>
          <p:nvPr/>
        </p:nvSpPr>
        <p:spPr>
          <a:xfrm>
            <a:off x="4571712" y="5193296"/>
            <a:ext cx="1296000" cy="611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(iii)</a:t>
            </a:r>
            <a:endParaRPr lang="en-GB" b="1" dirty="0"/>
          </a:p>
        </p:txBody>
      </p:sp>
      <p:sp>
        <p:nvSpPr>
          <p:cNvPr id="21" name="Rectangle 20">
            <a:hlinkClick r:id="rId16" action="ppaction://hlinksldjump"/>
          </p:cNvPr>
          <p:cNvSpPr/>
          <p:nvPr/>
        </p:nvSpPr>
        <p:spPr>
          <a:xfrm>
            <a:off x="107504" y="85311"/>
            <a:ext cx="2196000" cy="41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9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6" y="404664"/>
            <a:ext cx="8771508" cy="57812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6246" y="369332"/>
            <a:ext cx="8771508" cy="584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689150"/>
            <a:ext cx="6690010" cy="575411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267744" y="4689150"/>
            <a:ext cx="6690010" cy="599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84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86" y="474596"/>
            <a:ext cx="6660958" cy="61947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7387" y="474596"/>
            <a:ext cx="6660958" cy="6194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43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021288"/>
            <a:ext cx="1187624" cy="78977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340768"/>
            <a:ext cx="8496942" cy="2488436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19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35810"/>
            <a:ext cx="6917364" cy="6386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7" y="235810"/>
            <a:ext cx="6917366" cy="841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83569" y="1077574"/>
            <a:ext cx="6917363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021288"/>
            <a:ext cx="1187624" cy="78977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16832"/>
            <a:ext cx="8496944" cy="2152986"/>
          </a:xfrm>
          <a:prstGeom prst="rect">
            <a:avLst/>
          </a:prstGeom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73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08912" cy="5962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67544" y="260648"/>
            <a:ext cx="8301618" cy="596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21288"/>
            <a:ext cx="1187624" cy="78977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2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496944" cy="5064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476672"/>
            <a:ext cx="8496944" cy="5064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91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021288"/>
            <a:ext cx="1187624" cy="78977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36712"/>
            <a:ext cx="8496944" cy="3900644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7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844824"/>
            <a:ext cx="8352926" cy="1949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8" y="1844824"/>
            <a:ext cx="8352926" cy="194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21288"/>
            <a:ext cx="1187624" cy="78977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9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69272"/>
            <a:ext cx="7776864" cy="6344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8" y="424648"/>
            <a:ext cx="7776864" cy="6386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21288"/>
            <a:ext cx="1187624" cy="78977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4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442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885592"/>
            <a:ext cx="8496944" cy="444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24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04664"/>
            <a:ext cx="8208910" cy="57722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544" y="3923764"/>
            <a:ext cx="8208911" cy="228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467544" y="369332"/>
            <a:ext cx="8208911" cy="3554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5517232"/>
            <a:ext cx="6748462" cy="6945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608" y="5517232"/>
            <a:ext cx="6768751" cy="709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1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021288"/>
            <a:ext cx="1187624" cy="78977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24744"/>
            <a:ext cx="8496942" cy="3625446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9" y="929688"/>
            <a:ext cx="8352922" cy="4227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8" y="929688"/>
            <a:ext cx="8352926" cy="422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21288"/>
            <a:ext cx="1187624" cy="78977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35" y="116632"/>
            <a:ext cx="6435530" cy="5997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354234" y="116632"/>
            <a:ext cx="6435531" cy="5997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21288"/>
            <a:ext cx="1187624" cy="78977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7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5775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332656"/>
            <a:ext cx="8496944" cy="5775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1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021288"/>
            <a:ext cx="1187624" cy="78977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620688"/>
            <a:ext cx="8640958" cy="5022204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73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9" y="980728"/>
            <a:ext cx="8352922" cy="3479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8" y="954784"/>
            <a:ext cx="8352926" cy="350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21288"/>
            <a:ext cx="1187624" cy="78977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7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8" y="260648"/>
            <a:ext cx="6917364" cy="59926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13318" y="260648"/>
            <a:ext cx="6917364" cy="5992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21288"/>
            <a:ext cx="1187624" cy="78977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413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98" y="46941"/>
            <a:ext cx="7121726" cy="6764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66698" y="46940"/>
            <a:ext cx="7121726" cy="676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21288"/>
            <a:ext cx="1187624" cy="78977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11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65688"/>
            <a:ext cx="6745038" cy="6126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13318" y="341948"/>
            <a:ext cx="6747336" cy="6150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1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021288"/>
            <a:ext cx="1187624" cy="78977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764704"/>
            <a:ext cx="8496942" cy="4450474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6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61" y="2836925"/>
            <a:ext cx="7280364" cy="3904443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060" y="97825"/>
            <a:ext cx="7280365" cy="522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264" y="404664"/>
            <a:ext cx="2459286" cy="2432261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9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8" y="620688"/>
            <a:ext cx="8352924" cy="4812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8" y="573746"/>
            <a:ext cx="8352926" cy="1487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21288"/>
            <a:ext cx="1187624" cy="78977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95538" y="2060848"/>
            <a:ext cx="8352924" cy="3372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00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4972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23528" y="548680"/>
            <a:ext cx="8496944" cy="497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1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021288"/>
            <a:ext cx="1187624" cy="78977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84784"/>
            <a:ext cx="8352928" cy="245635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84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9" y="332656"/>
            <a:ext cx="8352922" cy="5748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8" y="332656"/>
            <a:ext cx="8352926" cy="5748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6021288"/>
            <a:ext cx="1187624" cy="78977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7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1020"/>
            <a:ext cx="7920880" cy="588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1560" y="281020"/>
            <a:ext cx="7920880" cy="5884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7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4"/>
            <a:ext cx="8784974" cy="415396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2" y="764704"/>
            <a:ext cx="878497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512" y="3068960"/>
            <a:ext cx="8784976" cy="1873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805264"/>
            <a:ext cx="1435360" cy="95451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157192"/>
            <a:ext cx="8820150" cy="3238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1926" y="5097858"/>
            <a:ext cx="8802562" cy="464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</a:p>
        </p:txBody>
      </p:sp>
      <p:pic>
        <p:nvPicPr>
          <p:cNvPr id="14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3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6979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316052"/>
            <a:ext cx="8640960" cy="390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251520" y="4221088"/>
            <a:ext cx="8640960" cy="188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85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496944" cy="569756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1515958" cy="1008112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8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96944" cy="477009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23528" y="1772816"/>
            <a:ext cx="8496944" cy="3545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548680"/>
            <a:ext cx="84969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32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4664"/>
            <a:ext cx="8496942" cy="57057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3528" y="4941168"/>
            <a:ext cx="8496942" cy="116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23528" y="332656"/>
            <a:ext cx="8496943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23529" y="2852936"/>
            <a:ext cx="849694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(ii)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2939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04864"/>
            <a:ext cx="8496944" cy="106211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8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08720"/>
            <a:ext cx="8496946" cy="41992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7" y="908720"/>
            <a:ext cx="8496945" cy="4199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132856"/>
            <a:ext cx="8640960" cy="10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27384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1988840"/>
            <a:ext cx="8208910" cy="103716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37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80797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980728"/>
            <a:ext cx="8496944" cy="380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85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27384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484784"/>
            <a:ext cx="8640960" cy="31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187238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906222"/>
            <a:ext cx="8496944" cy="2594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3501008"/>
            <a:ext cx="8496944" cy="1618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04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01008"/>
            <a:ext cx="8064896" cy="2334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8496944" cy="307749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23528" y="332656"/>
            <a:ext cx="8496944" cy="307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3501008"/>
            <a:ext cx="80648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39552" y="4005064"/>
            <a:ext cx="8064896" cy="63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539552" y="4638148"/>
            <a:ext cx="8064896" cy="119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049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628800"/>
            <a:ext cx="8352926" cy="1888954"/>
          </a:xfrm>
          <a:prstGeom prst="rect">
            <a:avLst/>
          </a:prstGeom>
        </p:spPr>
      </p:pic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92696"/>
            <a:ext cx="8784974" cy="47289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92696"/>
            <a:ext cx="878497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2060848"/>
            <a:ext cx="8784976" cy="336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5877272"/>
            <a:ext cx="1191110" cy="792088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3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268760"/>
            <a:ext cx="8784974" cy="3104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268760"/>
            <a:ext cx="8784976" cy="918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2187304"/>
            <a:ext cx="8784976" cy="2185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0" name="Picture 9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700808"/>
            <a:ext cx="8640958" cy="15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84976" cy="43924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586372"/>
            <a:ext cx="8784976" cy="2410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2996952"/>
            <a:ext cx="878497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81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6" y="548680"/>
            <a:ext cx="8771508" cy="521976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6246" y="548680"/>
            <a:ext cx="8771508" cy="524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231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Algebra part 1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6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764704"/>
            <a:ext cx="8640958" cy="4296266"/>
          </a:xfrm>
          <a:prstGeom prst="rect">
            <a:avLst/>
          </a:prstGeom>
        </p:spPr>
      </p:pic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5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4092"/>
            <a:ext cx="8496944" cy="54311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1628800"/>
            <a:ext cx="8496944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302084"/>
            <a:ext cx="8496944" cy="1326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9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496942" cy="2125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2673352"/>
            <a:ext cx="7488830" cy="3131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2673352"/>
            <a:ext cx="7488831" cy="792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27584" y="3465658"/>
            <a:ext cx="7488831" cy="1187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827584" y="4653136"/>
            <a:ext cx="7488831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-27384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23529" y="332656"/>
            <a:ext cx="8496942" cy="2125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5" name="Picture 14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19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96752"/>
            <a:ext cx="8496942" cy="203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496944" cy="39833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2348880"/>
            <a:ext cx="8496944" cy="2422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741090"/>
            <a:ext cx="8496944" cy="160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49499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2748022"/>
            <a:ext cx="8496944" cy="2702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(SF)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453058"/>
            <a:ext cx="8496944" cy="2294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(SF)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1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631" y="44624"/>
            <a:ext cx="5792738" cy="5524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31" y="5589240"/>
            <a:ext cx="5792738" cy="552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5630" y="44624"/>
            <a:ext cx="5792739" cy="6097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 on completing the square method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6543" y="5877272"/>
            <a:ext cx="1299393" cy="864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63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4" y="473516"/>
            <a:ext cx="7838512" cy="51157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744" y="473516"/>
            <a:ext cx="7838512" cy="1731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 on discriminant method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877272"/>
            <a:ext cx="1299393" cy="864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52742" y="4221088"/>
            <a:ext cx="783851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 on graph sketching method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652743" y="2204864"/>
            <a:ext cx="7838513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 on differentiation method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085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4" y="476672"/>
            <a:ext cx="7838512" cy="5307402"/>
          </a:xfrm>
          <a:prstGeom prst="rect">
            <a:avLst/>
          </a:prstGeom>
        </p:spPr>
      </p:pic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52744" y="3851756"/>
            <a:ext cx="7838512" cy="1955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notes on algebraic approach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652743" y="453058"/>
            <a:ext cx="7838513" cy="3398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(ii) notes on numerical approach</a:t>
            </a:r>
            <a:endParaRPr lang="en-GB" sz="2800" b="1" dirty="0"/>
          </a:p>
        </p:txBody>
      </p:sp>
      <p:pic>
        <p:nvPicPr>
          <p:cNvPr id="15" name="Picture 1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8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49342"/>
            <a:ext cx="6480720" cy="5264034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46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31609"/>
            <a:ext cx="3456384" cy="1891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3" y="825330"/>
            <a:ext cx="864094" cy="3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46" y="1916832"/>
            <a:ext cx="8771508" cy="16672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6246" y="1916832"/>
            <a:ext cx="8771508" cy="1667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231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Algebra part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3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38182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2156470"/>
            <a:ext cx="8496944" cy="1632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8496944" cy="110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8" y="3789040"/>
            <a:ext cx="8496944" cy="110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510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60648"/>
            <a:ext cx="8496942" cy="5588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8" y="2121480"/>
            <a:ext cx="8496944" cy="216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8" y="341948"/>
            <a:ext cx="8496944" cy="1779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323528" y="4293096"/>
            <a:ext cx="8496944" cy="1580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4432" y="5877272"/>
            <a:ext cx="1299393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8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3470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052736"/>
            <a:ext cx="8496944" cy="347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367" y="5877272"/>
            <a:ext cx="1299393" cy="864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3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208912" cy="53043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309396"/>
            <a:ext cx="8208912" cy="367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3980788"/>
            <a:ext cx="8208912" cy="456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467544" y="4437112"/>
            <a:ext cx="8208912" cy="1199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(ii)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799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836712"/>
            <a:ext cx="8496942" cy="3713208"/>
          </a:xfrm>
          <a:prstGeom prst="rect">
            <a:avLst/>
          </a:prstGeom>
        </p:spPr>
      </p:pic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9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52928" cy="53486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5537" y="365562"/>
            <a:ext cx="8352928" cy="1551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21288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95535" y="1916832"/>
            <a:ext cx="8352929" cy="3875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15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6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02" y="140896"/>
            <a:ext cx="7766996" cy="3350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09" y="3861048"/>
            <a:ext cx="3024701" cy="29429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02" y="3573016"/>
            <a:ext cx="7766996" cy="3152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8502" y="116632"/>
            <a:ext cx="7766996" cy="6696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6021288"/>
            <a:ext cx="1191110" cy="792088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41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08832"/>
            <a:ext cx="8784974" cy="19522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3182526"/>
            <a:ext cx="8784975" cy="678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 (ii)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21288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79511" y="1908832"/>
            <a:ext cx="8784976" cy="127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(SF) </a:t>
            </a:r>
            <a:endParaRPr lang="en-GB" sz="2800" b="1" dirty="0"/>
          </a:p>
        </p:txBody>
      </p:sp>
      <p:pic>
        <p:nvPicPr>
          <p:cNvPr id="16" name="Picture 15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46776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629980"/>
            <a:ext cx="8784975" cy="474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21288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9458"/>
            <a:ext cx="8784974" cy="229564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21288"/>
            <a:ext cx="1191110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79513" y="2078750"/>
            <a:ext cx="8784974" cy="228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5" name="Picture 14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32656"/>
            <a:ext cx="7344816" cy="591591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5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3" y="3861048"/>
            <a:ext cx="7838513" cy="25476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4" y="116632"/>
            <a:ext cx="7838512" cy="37331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2743" y="116633"/>
            <a:ext cx="7838513" cy="629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11" name="Picture 10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9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259632" y="184482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</a:t>
            </a:r>
            <a:endParaRPr lang="en-GB" b="1" dirty="0"/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259632" y="242088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259632" y="299695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2007</a:t>
            </a:r>
            <a:endParaRPr lang="en-GB" b="1" dirty="0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259632" y="472514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259632" y="357301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915816" y="126876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99319"/>
            <a:ext cx="9144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Old Spec Quadratics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259632" y="414908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  <a:endParaRPr lang="en-GB" b="1" dirty="0"/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2911194" y="184482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2915816" y="242088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27" name="Rectangle 26">
            <a:hlinkClick r:id="rId11" action="ppaction://hlinksldjump"/>
          </p:cNvPr>
          <p:cNvSpPr/>
          <p:nvPr/>
        </p:nvSpPr>
        <p:spPr>
          <a:xfrm>
            <a:off x="2915273" y="299695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2915816" y="357301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  <a:endParaRPr lang="en-GB" b="1" dirty="0"/>
          </a:p>
        </p:txBody>
      </p:sp>
      <p:sp>
        <p:nvSpPr>
          <p:cNvPr id="31" name="Rectangle 30">
            <a:hlinkClick r:id="rId13" action="ppaction://hlinksldjump"/>
          </p:cNvPr>
          <p:cNvSpPr/>
          <p:nvPr/>
        </p:nvSpPr>
        <p:spPr>
          <a:xfrm>
            <a:off x="2915816" y="415423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32" name="Rectangle 31">
            <a:hlinkClick r:id="rId14" action="ppaction://hlinksldjump"/>
          </p:cNvPr>
          <p:cNvSpPr/>
          <p:nvPr/>
        </p:nvSpPr>
        <p:spPr>
          <a:xfrm>
            <a:off x="2915816" y="472514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  <a:endParaRPr lang="en-GB" b="1" dirty="0"/>
          </a:p>
        </p:txBody>
      </p:sp>
      <p:sp>
        <p:nvSpPr>
          <p:cNvPr id="36" name="Rectangle 35">
            <a:hlinkClick r:id="rId15" action="ppaction://hlinksldjump"/>
          </p:cNvPr>
          <p:cNvSpPr/>
          <p:nvPr/>
        </p:nvSpPr>
        <p:spPr>
          <a:xfrm>
            <a:off x="4572000" y="126876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 (i)</a:t>
            </a:r>
            <a:endParaRPr lang="en-GB" b="1" dirty="0"/>
          </a:p>
        </p:txBody>
      </p:sp>
      <p:sp>
        <p:nvSpPr>
          <p:cNvPr id="34" name="Rectangle 33">
            <a:hlinkClick r:id="rId16" action="ppaction://hlinksldjump"/>
          </p:cNvPr>
          <p:cNvSpPr/>
          <p:nvPr/>
        </p:nvSpPr>
        <p:spPr>
          <a:xfrm>
            <a:off x="4572000" y="242088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  <a:endParaRPr lang="en-GB" b="1" dirty="0"/>
          </a:p>
        </p:txBody>
      </p:sp>
      <p:sp>
        <p:nvSpPr>
          <p:cNvPr id="21" name="Rectangle 20">
            <a:hlinkClick r:id="rId17" action="ppaction://hlinksldjump"/>
          </p:cNvPr>
          <p:cNvSpPr/>
          <p:nvPr/>
        </p:nvSpPr>
        <p:spPr>
          <a:xfrm>
            <a:off x="1259632" y="126876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22" name="Rectangle 21">
            <a:hlinkClick r:id="rId18" action="ppaction://hlinksldjump"/>
          </p:cNvPr>
          <p:cNvSpPr/>
          <p:nvPr/>
        </p:nvSpPr>
        <p:spPr>
          <a:xfrm>
            <a:off x="4572000" y="184482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 (ii)</a:t>
            </a:r>
            <a:endParaRPr lang="en-GB" b="1" dirty="0"/>
          </a:p>
        </p:txBody>
      </p:sp>
      <p:sp>
        <p:nvSpPr>
          <p:cNvPr id="24" name="Rectangle 23">
            <a:hlinkClick r:id="rId19" action="ppaction://hlinksldjump"/>
          </p:cNvPr>
          <p:cNvSpPr/>
          <p:nvPr/>
        </p:nvSpPr>
        <p:spPr>
          <a:xfrm>
            <a:off x="4572000" y="299695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</a:t>
            </a:r>
            <a:endParaRPr lang="en-GB" b="1" dirty="0"/>
          </a:p>
        </p:txBody>
      </p:sp>
      <p:sp>
        <p:nvSpPr>
          <p:cNvPr id="26" name="Rectangle 25">
            <a:hlinkClick r:id="rId20" action="ppaction://hlinksldjump"/>
          </p:cNvPr>
          <p:cNvSpPr/>
          <p:nvPr/>
        </p:nvSpPr>
        <p:spPr>
          <a:xfrm>
            <a:off x="4572000" y="357301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 (</a:t>
            </a:r>
            <a:r>
              <a:rPr lang="en-GB" b="1" dirty="0" err="1" smtClean="0"/>
              <a:t>i</a:t>
            </a:r>
            <a:r>
              <a:rPr lang="en-GB" b="1" dirty="0" smtClean="0"/>
              <a:t>) </a:t>
            </a:r>
            <a:endParaRPr lang="en-GB" b="1" dirty="0"/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4572000" y="414908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 (ii) </a:t>
            </a:r>
            <a:endParaRPr lang="en-GB" b="1" dirty="0"/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4572000" y="472514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2016 </a:t>
            </a:r>
            <a:endParaRPr lang="en-GB" b="1" dirty="0"/>
          </a:p>
        </p:txBody>
      </p:sp>
      <p:sp>
        <p:nvSpPr>
          <p:cNvPr id="33" name="Rectangle 32">
            <a:hlinkClick r:id="rId23" action="ppaction://hlinksldjump"/>
          </p:cNvPr>
          <p:cNvSpPr/>
          <p:nvPr/>
        </p:nvSpPr>
        <p:spPr>
          <a:xfrm>
            <a:off x="6228184" y="126876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 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5" name="Rectangle 34">
            <a:hlinkClick r:id="rId24" action="ppaction://hlinksldjump"/>
          </p:cNvPr>
          <p:cNvSpPr/>
          <p:nvPr/>
        </p:nvSpPr>
        <p:spPr>
          <a:xfrm>
            <a:off x="6228184" y="184482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  (ii)</a:t>
            </a:r>
            <a:endParaRPr lang="en-GB" b="1" dirty="0"/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6228184" y="242088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  (iii)</a:t>
            </a:r>
            <a:endParaRPr lang="en-GB" b="1" dirty="0"/>
          </a:p>
        </p:txBody>
      </p:sp>
      <p:sp>
        <p:nvSpPr>
          <p:cNvPr id="38" name="Rectangle 37">
            <a:hlinkClick r:id="rId26" action="ppaction://hlinksldjump"/>
          </p:cNvPr>
          <p:cNvSpPr/>
          <p:nvPr/>
        </p:nvSpPr>
        <p:spPr>
          <a:xfrm>
            <a:off x="6228184" y="299695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2018 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39" name="Rectangle 38">
            <a:hlinkClick r:id="rId27" action="ppaction://hlinksldjump"/>
          </p:cNvPr>
          <p:cNvSpPr/>
          <p:nvPr/>
        </p:nvSpPr>
        <p:spPr>
          <a:xfrm>
            <a:off x="6228184" y="357301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2018  (ii)</a:t>
            </a:r>
            <a:endParaRPr lang="en-GB" b="1" dirty="0"/>
          </a:p>
        </p:txBody>
      </p:sp>
      <p:sp>
        <p:nvSpPr>
          <p:cNvPr id="40" name="Rectangle 39">
            <a:hlinkClick r:id="rId28" action="ppaction://hlinksldjump"/>
          </p:cNvPr>
          <p:cNvSpPr/>
          <p:nvPr/>
        </p:nvSpPr>
        <p:spPr>
          <a:xfrm>
            <a:off x="107504" y="85311"/>
            <a:ext cx="2196000" cy="41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285875"/>
            <a:ext cx="8991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1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052736"/>
            <a:ext cx="9048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340768"/>
            <a:ext cx="91440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2852936"/>
            <a:ext cx="91440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0" y="3645024"/>
            <a:ext cx="91440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052736"/>
            <a:ext cx="91440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26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2557463"/>
            <a:ext cx="90201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0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08720"/>
            <a:ext cx="9036496" cy="280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908721"/>
            <a:ext cx="9144000" cy="1512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2420888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8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700808"/>
            <a:ext cx="8928990" cy="1069140"/>
          </a:xfrm>
          <a:prstGeom prst="rect">
            <a:avLst/>
          </a:prstGeom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6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70" y="116632"/>
            <a:ext cx="8484460" cy="66247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9771" y="2276872"/>
            <a:ext cx="8484460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67" y="5669943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9771" y="116632"/>
            <a:ext cx="8484459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84586" y="50803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3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8928992" cy="1763476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6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386086"/>
            <a:ext cx="8928990" cy="30510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5" y="1386086"/>
            <a:ext cx="8928990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5" y="2178174"/>
            <a:ext cx="8928989" cy="225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268" y="5877683"/>
            <a:ext cx="1021830" cy="10218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012083"/>
            <a:ext cx="1110512" cy="738490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9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08720"/>
            <a:ext cx="8784974" cy="17368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908720"/>
            <a:ext cx="8784975" cy="1736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32" y="5786854"/>
            <a:ext cx="1435360" cy="95451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140968"/>
            <a:ext cx="8208912" cy="347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7545" y="3096126"/>
            <a:ext cx="8208912" cy="391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62" y="188640"/>
            <a:ext cx="8638842" cy="60721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662" y="3501008"/>
            <a:ext cx="8638842" cy="2771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9662" y="188640"/>
            <a:ext cx="863884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4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4000"/>
            <a:ext cx="1043608" cy="693999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80728"/>
            <a:ext cx="9073008" cy="251439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10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17" y="3177262"/>
            <a:ext cx="6283966" cy="2916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97" y="404664"/>
            <a:ext cx="8906406" cy="2681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8796" y="369332"/>
            <a:ext cx="8917700" cy="119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18796" y="1561029"/>
            <a:ext cx="8917700" cy="1525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25" y="4635279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430016" y="3177262"/>
            <a:ext cx="6283967" cy="2916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0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675759"/>
            <a:ext cx="7632846" cy="55064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5577" y="675759"/>
            <a:ext cx="7632846" cy="5539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7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8928992" cy="1730368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0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073008" cy="25910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96" y="1268760"/>
            <a:ext cx="90730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5496" y="2204864"/>
            <a:ext cx="9073008" cy="1678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980728" cy="98072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4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304"/>
            <a:ext cx="933366" cy="620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496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4784"/>
            <a:ext cx="8928992" cy="197248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4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2707228"/>
            <a:ext cx="7920878" cy="4034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4664"/>
            <a:ext cx="8928992" cy="2223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4" y="392947"/>
            <a:ext cx="8928992" cy="73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11560" y="2707228"/>
            <a:ext cx="7920879" cy="4034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2977" y="4679504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77272"/>
            <a:ext cx="1258214" cy="83671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7504" y="1124745"/>
            <a:ext cx="8928992" cy="1527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4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" y="764704"/>
            <a:ext cx="9073006" cy="4208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5497" y="764704"/>
            <a:ext cx="9051354" cy="420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0"/>
            <a:ext cx="8928992" cy="107878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1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6" y="6255760"/>
            <a:ext cx="6624734" cy="41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96348"/>
            <a:ext cx="7776864" cy="59969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59632" y="96348"/>
            <a:ext cx="7776864" cy="5996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116075" y="6214862"/>
            <a:ext cx="6696285" cy="454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11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7" y="980728"/>
            <a:ext cx="8928986" cy="21188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6" y="980728"/>
            <a:ext cx="8928990" cy="2118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6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3" y="5949280"/>
            <a:ext cx="1002635" cy="66675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20" y="1196752"/>
            <a:ext cx="8912960" cy="403245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2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" y="38100"/>
            <a:ext cx="809625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51" y="38100"/>
            <a:ext cx="8096249" cy="1662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76149" y="1700808"/>
            <a:ext cx="8096251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76149" y="4941168"/>
            <a:ext cx="8096251" cy="187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87616"/>
            <a:ext cx="1197768" cy="119776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-40215" y="32336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551723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2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1196752"/>
            <a:ext cx="9073006" cy="3315980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49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4" y="788436"/>
            <a:ext cx="9015292" cy="4224740"/>
          </a:xfrm>
          <a:prstGeom prst="rect">
            <a:avLst/>
          </a:prstGeom>
        </p:spPr>
      </p:pic>
      <p:pic>
        <p:nvPicPr>
          <p:cNvPr id="5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4354" y="788436"/>
            <a:ext cx="9015292" cy="1200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4354" y="1988841"/>
            <a:ext cx="901529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4354" y="3861049"/>
            <a:ext cx="9015292" cy="115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6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96752"/>
            <a:ext cx="8928992" cy="211434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3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6" y="309456"/>
            <a:ext cx="8680886" cy="6503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9585" y="3861048"/>
            <a:ext cx="8680887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39587" y="4941168"/>
            <a:ext cx="8680885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9537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39585" y="309456"/>
            <a:ext cx="8680887" cy="1607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39585" y="1916832"/>
            <a:ext cx="8680887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21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6676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836712"/>
            <a:ext cx="8928990" cy="319188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76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1" y="298638"/>
            <a:ext cx="8921818" cy="5938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091" y="269941"/>
            <a:ext cx="8921818" cy="782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11092" y="1052737"/>
            <a:ext cx="8921817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11090" y="1628800"/>
            <a:ext cx="892181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11089" y="2987660"/>
            <a:ext cx="8921820" cy="159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11088" y="4581127"/>
            <a:ext cx="8921821" cy="4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11088" y="5039543"/>
            <a:ext cx="8921821" cy="119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95379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36676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9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5" y="1628800"/>
            <a:ext cx="9035050" cy="2016226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2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620688"/>
            <a:ext cx="8640958" cy="4928722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00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3" y="836712"/>
            <a:ext cx="8919454" cy="4608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273" y="836712"/>
            <a:ext cx="8919454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12273" y="2780929"/>
            <a:ext cx="8919454" cy="2664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8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3" y="5746602"/>
            <a:ext cx="1387605" cy="92275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8928992" cy="3218398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0" y="764703"/>
            <a:ext cx="9064940" cy="53285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28" y="2780927"/>
            <a:ext cx="9064942" cy="3335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29" y="764703"/>
            <a:ext cx="9064941" cy="115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9528" y="1916832"/>
            <a:ext cx="9064942" cy="864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318" y="5782814"/>
            <a:ext cx="1299393" cy="864096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59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1" y="44624"/>
            <a:ext cx="7972143" cy="4517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67539" y="44624"/>
            <a:ext cx="7972145" cy="2358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89" y="4796136"/>
            <a:ext cx="1299393" cy="86409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67539" y="2402947"/>
            <a:ext cx="7972145" cy="808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 (i)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467540" y="3211806"/>
            <a:ext cx="7972144" cy="1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 (ii)</a:t>
            </a:r>
            <a:endParaRPr lang="en-GB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220" y="4615076"/>
            <a:ext cx="5761560" cy="2198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91220" y="4605904"/>
            <a:ext cx="5761560" cy="112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 (iii)</a:t>
            </a:r>
            <a:endParaRPr lang="en-GB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1691220" y="5742426"/>
            <a:ext cx="5761560" cy="1070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 A</a:t>
            </a:r>
            <a:endParaRPr lang="en-GB" sz="2800" b="1" dirty="0"/>
          </a:p>
        </p:txBody>
      </p:sp>
      <p:pic>
        <p:nvPicPr>
          <p:cNvPr id="20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59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" y="476672"/>
            <a:ext cx="9115268" cy="51023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366" y="3501007"/>
            <a:ext cx="9090104" cy="2070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4366" y="476672"/>
            <a:ext cx="9090104" cy="302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70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" y="1412776"/>
            <a:ext cx="8971176" cy="3024334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45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980728"/>
            <a:ext cx="8715375" cy="4400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14312" y="980728"/>
            <a:ext cx="871537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Method 1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14312" y="3933057"/>
            <a:ext cx="8715375" cy="1448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14312" y="2348880"/>
            <a:ext cx="8715375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Method 2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2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" y="2348880"/>
            <a:ext cx="9103868" cy="216024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73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4" y="836712"/>
            <a:ext cx="9028312" cy="5184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7844" y="836712"/>
            <a:ext cx="902831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7844" y="2492896"/>
            <a:ext cx="9028312" cy="3528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1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764704"/>
            <a:ext cx="9073008" cy="4527592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37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4269085"/>
            <a:ext cx="8801100" cy="600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6" y="908720"/>
            <a:ext cx="8771508" cy="29763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6246" y="899332"/>
            <a:ext cx="8771508" cy="2985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1450" y="4269084"/>
            <a:ext cx="8786304" cy="62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782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914400"/>
            <a:ext cx="882015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61924" y="914400"/>
            <a:ext cx="8820151" cy="129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4" y="2204865"/>
            <a:ext cx="8820151" cy="1944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61924" y="4149080"/>
            <a:ext cx="8820151" cy="1794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8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412776"/>
            <a:ext cx="8640958" cy="2927710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5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548680"/>
            <a:ext cx="8820150" cy="1827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4" y="2780928"/>
            <a:ext cx="8820152" cy="26841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24" y="548680"/>
            <a:ext cx="8820151" cy="54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924" y="1095531"/>
            <a:ext cx="8820151" cy="128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61924" y="2780928"/>
            <a:ext cx="8820151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61924" y="3356992"/>
            <a:ext cx="8820151" cy="2108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17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6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4" y="4405996"/>
            <a:ext cx="7776862" cy="2263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4" y="439996"/>
            <a:ext cx="8820152" cy="1488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" y="1952164"/>
            <a:ext cx="8820152" cy="23636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24" y="404664"/>
            <a:ext cx="8820151" cy="1547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(Method 1A)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61924" y="1963592"/>
            <a:ext cx="8820151" cy="235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(Method 1A)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58" y="4869160"/>
            <a:ext cx="1327077" cy="88250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14" name="Picture 11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3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41900"/>
            <a:ext cx="7776862" cy="2263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476672"/>
            <a:ext cx="8820150" cy="1476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" y="2240790"/>
            <a:ext cx="8820152" cy="11446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924" y="476672"/>
            <a:ext cx="8820151" cy="1541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 (Method </a:t>
            </a:r>
            <a:r>
              <a:rPr lang="en-GB" sz="2800" b="1" dirty="0" smtClean="0"/>
              <a:t>1B)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61924" y="2240790"/>
            <a:ext cx="8820151" cy="1144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C (Method </a:t>
            </a:r>
            <a:r>
              <a:rPr lang="en-GB" sz="2800" b="1" dirty="0" smtClean="0"/>
              <a:t>1B) </a:t>
            </a:r>
            <a:r>
              <a:rPr lang="en-GB" sz="2800" b="1" dirty="0"/>
              <a:t>Notes</a:t>
            </a:r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16" name="Picture 11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28" y="4717958"/>
            <a:ext cx="7199806" cy="2095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4" y="332656"/>
            <a:ext cx="8820152" cy="17479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" y="2276872"/>
            <a:ext cx="8820152" cy="2374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24" y="332656"/>
            <a:ext cx="8820151" cy="1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(Method 2)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61924" y="2276872"/>
            <a:ext cx="8820151" cy="237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(Method 2) Notes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3116" y="4847282"/>
            <a:ext cx="1330692" cy="88491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19" name="Picture 11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8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8" y="4405996"/>
            <a:ext cx="7776862" cy="2263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2204864"/>
            <a:ext cx="8820150" cy="1973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" y="404664"/>
            <a:ext cx="8820152" cy="17009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24" y="404664"/>
            <a:ext cx="8820151" cy="1700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(Method 3)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61924" y="2204864"/>
            <a:ext cx="8820151" cy="1973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(Method 3) Notes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4797152"/>
            <a:ext cx="1218794" cy="81049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16" name="Picture 11" descr="Back Icon - back, go back, green, previous, return, hand draw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4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97982"/>
            <a:ext cx="8802563" cy="202335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1924" y="1335818"/>
            <a:ext cx="8820151" cy="2085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 uses perpendicular gradient</a:t>
            </a:r>
            <a:endParaRPr lang="en-GB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4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59800"/>
            <a:ext cx="8640960" cy="2861288"/>
          </a:xfrm>
          <a:prstGeom prst="rect">
            <a:avLst/>
          </a:prstGeom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20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1268760"/>
            <a:ext cx="8820152" cy="3591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24" y="1268760"/>
            <a:ext cx="8820151" cy="3591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8" y="5660232"/>
            <a:ext cx="1197768" cy="1197768"/>
          </a:xfrm>
          <a:prstGeom prst="rect">
            <a:avLst/>
          </a:prstGeom>
          <a:noFill/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626" y="5853867"/>
            <a:ext cx="1218794" cy="81049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1385</TotalTime>
  <Words>718</Words>
  <Application>Microsoft Office PowerPoint</Application>
  <PresentationFormat>On-screen Show (4:3)</PresentationFormat>
  <Paragraphs>330</Paragraphs>
  <Slides>124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9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1017</cp:revision>
  <dcterms:created xsi:type="dcterms:W3CDTF">2014-02-21T20:01:10Z</dcterms:created>
  <dcterms:modified xsi:type="dcterms:W3CDTF">2020-10-30T17:06:13Z</dcterms:modified>
</cp:coreProperties>
</file>