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1420" r:id="rId2"/>
    <p:sldId id="3396" r:id="rId3"/>
    <p:sldId id="3397" r:id="rId4"/>
    <p:sldId id="3170" r:id="rId5"/>
    <p:sldId id="3171" r:id="rId6"/>
    <p:sldId id="31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6433" autoAdjust="0"/>
  </p:normalViewPr>
  <p:slideViewPr>
    <p:cSldViewPr>
      <p:cViewPr varScale="1">
        <p:scale>
          <a:sx n="74" d="100"/>
          <a:sy n="74" d="100"/>
        </p:scale>
        <p:origin x="10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1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02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28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25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51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 smtClean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30/10/2020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1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" Target="slide4.xml"/><Relationship Id="rId7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.png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7" descr="http://www.thecyrenians.org/Resources/Tyneside%20Cyrenians/News/Home_News1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64" name="Rectangle 63">
            <a:hlinkClick r:id="rId4" action="ppaction://hlinksldjump"/>
          </p:cNvPr>
          <p:cNvSpPr/>
          <p:nvPr/>
        </p:nvSpPr>
        <p:spPr>
          <a:xfrm>
            <a:off x="4212088" y="2276872"/>
            <a:ext cx="115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Practice B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35116" y="404664"/>
            <a:ext cx="16289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Comic Sans MS" pitchFamily="66" charset="0"/>
              </a:rPr>
              <a:t>Proof</a:t>
            </a:r>
            <a:endParaRPr lang="en-GB" sz="4400" dirty="0">
              <a:latin typeface="Comic Sans MS" pitchFamily="66" charset="0"/>
            </a:endParaRPr>
          </a:p>
        </p:txBody>
      </p:sp>
      <p:sp>
        <p:nvSpPr>
          <p:cNvPr id="18" name="Rectangle 17">
            <a:hlinkClick r:id="rId2" action="ppaction://hlinksldjump"/>
          </p:cNvPr>
          <p:cNvSpPr/>
          <p:nvPr/>
        </p:nvSpPr>
        <p:spPr>
          <a:xfrm>
            <a:off x="4212088" y="2924944"/>
            <a:ext cx="115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SAM  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07504" y="134664"/>
            <a:ext cx="3024336" cy="91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There are no old past paper questions on proof (new to spec)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1755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ttp://www.thecyrenians.org/Resources/Tyneside%20Cyrenians/News/Home_News1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pic>
        <p:nvPicPr>
          <p:cNvPr id="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661248"/>
            <a:ext cx="1435360" cy="95451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1108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Practice B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1738683"/>
            <a:ext cx="8784976" cy="2082126"/>
          </a:xfrm>
          <a:prstGeom prst="rect">
            <a:avLst/>
          </a:prstGeom>
        </p:spPr>
      </p:pic>
      <p:pic>
        <p:nvPicPr>
          <p:cNvPr id="9" name="Picture 11" descr="Back Icon - back, go back, green, previous, return, hand draw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570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20688"/>
            <a:ext cx="8640958" cy="4675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51521" y="620688"/>
            <a:ext cx="8640958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</a:t>
            </a:r>
            <a:endParaRPr lang="en-GB" sz="2800" b="1" dirty="0"/>
          </a:p>
        </p:txBody>
      </p:sp>
      <p:pic>
        <p:nvPicPr>
          <p:cNvPr id="12" name="Picture 7" descr="http://www.thecyrenians.org/Resources/Tyneside%20Cyrenians/News/Home_News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1" y="3140968"/>
            <a:ext cx="8640958" cy="2154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B</a:t>
            </a:r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0" y="0"/>
            <a:ext cx="1108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Practice B</a:t>
            </a:r>
            <a:endParaRPr lang="en-GB" dirty="0"/>
          </a:p>
        </p:txBody>
      </p:sp>
      <p:pic>
        <p:nvPicPr>
          <p:cNvPr id="10" name="Picture 11" descr="Back Icon - back, go back, green, previous, return, hand draw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39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ttp://www.thecyrenians.org/Resources/Tyneside%20Cyrenians/News/Home_News1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pic>
        <p:nvPicPr>
          <p:cNvPr id="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21288"/>
            <a:ext cx="1191110" cy="79208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-27384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SAM</a:t>
            </a:r>
            <a:endParaRPr lang="en-GB" dirty="0"/>
          </a:p>
        </p:txBody>
      </p:sp>
      <p:pic>
        <p:nvPicPr>
          <p:cNvPr id="10" name="Picture 11" descr="Back Icon - back, go back, green, previous, return, hand drawn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772816"/>
            <a:ext cx="8640960" cy="191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55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28248"/>
            <a:ext cx="8496944" cy="4080654"/>
          </a:xfrm>
          <a:prstGeom prst="rect">
            <a:avLst/>
          </a:prstGeom>
        </p:spPr>
      </p:pic>
      <p:pic>
        <p:nvPicPr>
          <p:cNvPr id="12" name="Picture 7" descr="http://www.thecyrenians.org/Resources/Tyneside%20Cyrenians/News/Home_News1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23527" y="764704"/>
            <a:ext cx="8496945" cy="2007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 </a:t>
            </a:r>
            <a:endParaRPr lang="en-GB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323527" y="2772464"/>
            <a:ext cx="8496945" cy="2160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Alternative</a:t>
            </a:r>
            <a:endParaRPr lang="en-GB" sz="2800" b="1" dirty="0"/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0" y="-27384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SAM</a:t>
            </a:r>
            <a:endParaRPr lang="en-GB" dirty="0"/>
          </a:p>
        </p:txBody>
      </p:sp>
      <p:pic>
        <p:nvPicPr>
          <p:cNvPr id="14" name="Picture 11" descr="Back Icon - back, go back, green, previous, return, hand draw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  <p:pic>
        <p:nvPicPr>
          <p:cNvPr id="1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8642" y="5877272"/>
            <a:ext cx="1191110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308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836712"/>
            <a:ext cx="8064896" cy="372946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9552" y="813098"/>
            <a:ext cx="8064896" cy="1391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B</a:t>
            </a:r>
            <a:endParaRPr lang="en-GB" sz="2800" b="1" dirty="0"/>
          </a:p>
        </p:txBody>
      </p:sp>
      <p:pic>
        <p:nvPicPr>
          <p:cNvPr id="9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0232"/>
            <a:ext cx="1197768" cy="1197768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539552" y="2204864"/>
            <a:ext cx="80648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A notes</a:t>
            </a:r>
            <a:endParaRPr lang="en-GB" sz="2800" b="1" dirty="0"/>
          </a:p>
        </p:txBody>
      </p:sp>
      <p:sp>
        <p:nvSpPr>
          <p:cNvPr id="18" name="Rectangle 17"/>
          <p:cNvSpPr/>
          <p:nvPr/>
        </p:nvSpPr>
        <p:spPr>
          <a:xfrm>
            <a:off x="539552" y="3933056"/>
            <a:ext cx="8064896" cy="656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B notes</a:t>
            </a:r>
            <a:endParaRPr lang="en-GB" sz="2800" b="1" dirty="0"/>
          </a:p>
        </p:txBody>
      </p:sp>
      <p:pic>
        <p:nvPicPr>
          <p:cNvPr id="12" name="Picture 7" descr="http://www.thecyrenians.org/Resources/Tyneside%20Cyrenians/News/Home_News1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0" y="-27384"/>
            <a:ext cx="61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SAM</a:t>
            </a:r>
            <a:endParaRPr lang="en-GB" dirty="0"/>
          </a:p>
        </p:txBody>
      </p:sp>
      <p:pic>
        <p:nvPicPr>
          <p:cNvPr id="10" name="Picture 11" descr="Back Icon - back, go back, green, previous, return, hand draw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2360" y="6214862"/>
            <a:ext cx="643138" cy="6431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882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8250D90-56C0-4142-BB69-D3F479A8CD84}" vid="{030C5516-7F21-4E6F-9A93-0A2DFC4F39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1382</TotalTime>
  <Words>35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</dc:title>
  <dc:creator>Gareth</dc:creator>
  <cp:lastModifiedBy>gareth westwater</cp:lastModifiedBy>
  <cp:revision>1017</cp:revision>
  <dcterms:created xsi:type="dcterms:W3CDTF">2014-02-21T20:01:10Z</dcterms:created>
  <dcterms:modified xsi:type="dcterms:W3CDTF">2020-10-30T17:01:29Z</dcterms:modified>
</cp:coreProperties>
</file>