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10" r:id="rId2"/>
    <p:sldId id="3356" r:id="rId3"/>
    <p:sldId id="3357" r:id="rId4"/>
    <p:sldId id="3423" r:id="rId5"/>
    <p:sldId id="3358" r:id="rId6"/>
    <p:sldId id="3359" r:id="rId7"/>
    <p:sldId id="3485" r:id="rId8"/>
    <p:sldId id="3147" r:id="rId9"/>
    <p:sldId id="3151" r:id="rId10"/>
    <p:sldId id="3509" r:id="rId11"/>
    <p:sldId id="3305" r:id="rId12"/>
    <p:sldId id="3580" r:id="rId13"/>
    <p:sldId id="3579" r:id="rId14"/>
    <p:sldId id="3306" r:id="rId15"/>
    <p:sldId id="3578" r:id="rId16"/>
    <p:sldId id="3582" r:id="rId17"/>
    <p:sldId id="3581" r:id="rId18"/>
    <p:sldId id="4193" r:id="rId19"/>
    <p:sldId id="4194" r:id="rId20"/>
    <p:sldId id="4195" r:id="rId21"/>
    <p:sldId id="4196" r:id="rId22"/>
    <p:sldId id="4197" r:id="rId23"/>
    <p:sldId id="4198" r:id="rId24"/>
    <p:sldId id="4199" r:id="rId25"/>
    <p:sldId id="4200" r:id="rId26"/>
    <p:sldId id="4201" r:id="rId27"/>
    <p:sldId id="4202" r:id="rId28"/>
    <p:sldId id="4203" r:id="rId29"/>
    <p:sldId id="4204" r:id="rId30"/>
    <p:sldId id="4205" r:id="rId31"/>
    <p:sldId id="4206" r:id="rId32"/>
    <p:sldId id="4207" r:id="rId33"/>
    <p:sldId id="4208" r:id="rId34"/>
    <p:sldId id="4209" r:id="rId35"/>
    <p:sldId id="4210" r:id="rId36"/>
    <p:sldId id="4211" r:id="rId37"/>
    <p:sldId id="4212" r:id="rId38"/>
    <p:sldId id="4213" r:id="rId39"/>
    <p:sldId id="4214" r:id="rId40"/>
    <p:sldId id="4215" r:id="rId41"/>
    <p:sldId id="4216" r:id="rId42"/>
    <p:sldId id="4217" r:id="rId43"/>
    <p:sldId id="4218" r:id="rId44"/>
    <p:sldId id="4219" r:id="rId45"/>
    <p:sldId id="4220" r:id="rId46"/>
    <p:sldId id="4221" r:id="rId47"/>
    <p:sldId id="4222" r:id="rId48"/>
    <p:sldId id="4223" r:id="rId49"/>
    <p:sldId id="4224" r:id="rId50"/>
    <p:sldId id="4225" r:id="rId51"/>
    <p:sldId id="4226" r:id="rId52"/>
    <p:sldId id="4227" r:id="rId53"/>
    <p:sldId id="4228" r:id="rId54"/>
    <p:sldId id="4229" r:id="rId55"/>
    <p:sldId id="4230" r:id="rId56"/>
    <p:sldId id="4231" r:id="rId57"/>
    <p:sldId id="4232" r:id="rId58"/>
    <p:sldId id="4233" r:id="rId59"/>
    <p:sldId id="4234" r:id="rId60"/>
    <p:sldId id="4235" r:id="rId61"/>
    <p:sldId id="4236" r:id="rId62"/>
    <p:sldId id="4237" r:id="rId63"/>
    <p:sldId id="4238" r:id="rId64"/>
    <p:sldId id="4239" r:id="rId65"/>
    <p:sldId id="4240" r:id="rId66"/>
    <p:sldId id="4241" r:id="rId67"/>
    <p:sldId id="4242" r:id="rId68"/>
    <p:sldId id="4243" r:id="rId69"/>
    <p:sldId id="4244" r:id="rId70"/>
    <p:sldId id="4245" r:id="rId71"/>
    <p:sldId id="4246" r:id="rId72"/>
    <p:sldId id="4247" r:id="rId73"/>
    <p:sldId id="4248" r:id="rId74"/>
    <p:sldId id="4249" r:id="rId75"/>
    <p:sldId id="4250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9.xml"/><Relationship Id="rId18" Type="http://schemas.openxmlformats.org/officeDocument/2006/relationships/slide" Target="slide61.xml"/><Relationship Id="rId3" Type="http://schemas.openxmlformats.org/officeDocument/2006/relationships/slide" Target="slide21.xml"/><Relationship Id="rId21" Type="http://schemas.openxmlformats.org/officeDocument/2006/relationships/slide" Target="slide70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59.xml"/><Relationship Id="rId2" Type="http://schemas.openxmlformats.org/officeDocument/2006/relationships/slide" Target="slide19.xml"/><Relationship Id="rId16" Type="http://schemas.openxmlformats.org/officeDocument/2006/relationships/slide" Target="slide57.xml"/><Relationship Id="rId20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slide" Target="slide1.xml"/><Relationship Id="rId10" Type="http://schemas.openxmlformats.org/officeDocument/2006/relationships/slide" Target="slide41.xml"/><Relationship Id="rId19" Type="http://schemas.openxmlformats.org/officeDocument/2006/relationships/slide" Target="slide64.xml"/><Relationship Id="rId4" Type="http://schemas.openxmlformats.org/officeDocument/2006/relationships/slide" Target="slide24.xml"/><Relationship Id="rId9" Type="http://schemas.openxmlformats.org/officeDocument/2006/relationships/slide" Target="slide34.xml"/><Relationship Id="rId14" Type="http://schemas.openxmlformats.org/officeDocument/2006/relationships/slide" Target="slide52.xml"/><Relationship Id="rId22" Type="http://schemas.openxmlformats.org/officeDocument/2006/relationships/slide" Target="slide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02007" y="548680"/>
            <a:ext cx="3126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Polynomials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356104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</a:t>
            </a:r>
            <a:endParaRPr lang="en-GB" b="1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356104" y="364502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356104" y="1808880"/>
            <a:ext cx="1152000" cy="54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356104" y="2421048"/>
            <a:ext cx="1152000" cy="53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07504" y="116632"/>
            <a:ext cx="2253172" cy="45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268760"/>
            <a:ext cx="8784974" cy="3104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268760"/>
            <a:ext cx="8784976" cy="9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187304"/>
            <a:ext cx="8784976" cy="218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6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363382"/>
            <a:ext cx="8640958" cy="1945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624"/>
            <a:ext cx="8640960" cy="202658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895" y="1844824"/>
            <a:ext cx="4046321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110" y="3060863"/>
            <a:ext cx="951630" cy="3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748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69082"/>
            <a:ext cx="8784976" cy="139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3573016"/>
            <a:ext cx="8784976" cy="189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949280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2060848"/>
            <a:ext cx="87849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923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207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900348"/>
            <a:ext cx="8784976" cy="4215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9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923"/>
          <a:stretch/>
        </p:blipFill>
        <p:spPr>
          <a:xfrm>
            <a:off x="179512" y="1062611"/>
            <a:ext cx="8712968" cy="4238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062610"/>
            <a:ext cx="8784976" cy="15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564904"/>
            <a:ext cx="878497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6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8784976" cy="2799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4154"/>
          <a:stretch/>
        </p:blipFill>
        <p:spPr>
          <a:xfrm>
            <a:off x="179512" y="480746"/>
            <a:ext cx="8784976" cy="2390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80745"/>
            <a:ext cx="8784976" cy="1611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091866"/>
            <a:ext cx="8784976" cy="83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 (SF)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949280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2996952"/>
            <a:ext cx="8784976" cy="279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61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3946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20688"/>
            <a:ext cx="8784976" cy="397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6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77564"/>
            <a:ext cx="8496942" cy="3618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620688"/>
            <a:ext cx="8496940" cy="125687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533260"/>
            <a:ext cx="8496942" cy="496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2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123728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123728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23728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 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23728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123728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779912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643335"/>
            <a:ext cx="5690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Polynomials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2123728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781692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779912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3781692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 </a:t>
            </a:r>
            <a:endParaRPr lang="en-GB" b="1" dirty="0"/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3781692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3779912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3779912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5436096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5433673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5440075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22" name="Rectangle 21">
            <a:hlinkClick r:id="rId19" action="ppaction://hlinksldjump"/>
          </p:cNvPr>
          <p:cNvSpPr/>
          <p:nvPr/>
        </p:nvSpPr>
        <p:spPr>
          <a:xfrm>
            <a:off x="5436096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5436096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26" name="Rectangle 25">
            <a:hlinkClick r:id="rId21" action="ppaction://hlinksldjump"/>
          </p:cNvPr>
          <p:cNvSpPr/>
          <p:nvPr/>
        </p:nvSpPr>
        <p:spPr>
          <a:xfrm>
            <a:off x="5436096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  <a:endParaRPr lang="en-GB" b="1" dirty="0"/>
          </a:p>
        </p:txBody>
      </p:sp>
      <p:sp>
        <p:nvSpPr>
          <p:cNvPr id="28" name="Rectangle 27">
            <a:hlinkClick r:id="rId22" action="ppaction://hlinksldjump"/>
          </p:cNvPr>
          <p:cNvSpPr/>
          <p:nvPr/>
        </p:nvSpPr>
        <p:spPr>
          <a:xfrm>
            <a:off x="5436096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107504" y="116632"/>
            <a:ext cx="2253172" cy="45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32833"/>
            <a:ext cx="9143998" cy="31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76872"/>
            <a:ext cx="8496944" cy="10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921"/>
            <a:ext cx="9144000" cy="38301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53683"/>
            <a:ext cx="9144000" cy="1679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933056"/>
            <a:ext cx="9144000" cy="141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513921"/>
            <a:ext cx="9144000" cy="73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4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556792"/>
            <a:ext cx="8928992" cy="23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3065136"/>
            <a:ext cx="6289949" cy="2273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360472"/>
            <a:ext cx="8928990" cy="2636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5" y="369332"/>
            <a:ext cx="8928990" cy="876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5" y="1254244"/>
            <a:ext cx="8928990" cy="87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5" y="2132856"/>
            <a:ext cx="8928990" cy="8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97768" y="3065137"/>
            <a:ext cx="6289948" cy="93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97767" y="4005064"/>
            <a:ext cx="6289949" cy="133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3318" y="5781859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7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09562"/>
            <a:ext cx="6762750" cy="6238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7767" y="309561"/>
            <a:ext cx="6755607" cy="623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16" name="Picture 1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2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8928992" cy="29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84974" cy="24856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476672"/>
            <a:ext cx="878497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1" y="1700808"/>
            <a:ext cx="878497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2492896"/>
            <a:ext cx="8784974" cy="46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7" name="Picture 16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82762"/>
            <a:ext cx="8928992" cy="2362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504" y="3082762"/>
            <a:ext cx="8928992" cy="236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69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9" y="407111"/>
            <a:ext cx="8919468" cy="3134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8" y="3598549"/>
            <a:ext cx="8950771" cy="210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71248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7028" y="399241"/>
            <a:ext cx="8919469" cy="3142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 (i)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7028" y="3598549"/>
            <a:ext cx="8950771" cy="210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 (comparing </a:t>
            </a:r>
            <a:r>
              <a:rPr lang="en-GB" sz="2800" b="1" dirty="0" err="1" smtClean="0"/>
              <a:t>coefficents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2153419"/>
            <a:ext cx="9039225" cy="771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8" y="382693"/>
            <a:ext cx="8919469" cy="1307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71248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7028" y="369332"/>
            <a:ext cx="8919469" cy="1334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 (factor theorem)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2388" y="2166781"/>
            <a:ext cx="9039224" cy="75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764704"/>
            <a:ext cx="9073006" cy="25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392016"/>
            <a:ext cx="8372475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8928992" cy="2537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548681"/>
            <a:ext cx="89289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628801"/>
            <a:ext cx="8928992" cy="145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85761" y="3392016"/>
            <a:ext cx="837247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016" y="5759624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9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624"/>
            <a:ext cx="7370312" cy="6192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44624"/>
            <a:ext cx="7370312" cy="6216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6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5975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3568" y="332656"/>
            <a:ext cx="7776864" cy="597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59624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4000"/>
            <a:ext cx="1043608" cy="693999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5301208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532473"/>
            <a:ext cx="8928990" cy="37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052736"/>
            <a:ext cx="8928990" cy="13880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7504" y="852282"/>
            <a:ext cx="8928991" cy="41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1715034"/>
            <a:ext cx="8928991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504" y="1268760"/>
            <a:ext cx="8928991" cy="44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3" y="2917080"/>
            <a:ext cx="8928994" cy="21681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504" y="2928170"/>
            <a:ext cx="8928991" cy="215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332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6" y="369333"/>
            <a:ext cx="8662128" cy="6119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0936" y="369331"/>
            <a:ext cx="8662128" cy="611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4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40768"/>
            <a:ext cx="8928992" cy="17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11667"/>
            <a:ext cx="8784974" cy="2034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4" y="2411666"/>
            <a:ext cx="8784974" cy="94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4" y="3356992"/>
            <a:ext cx="8784974" cy="108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508502"/>
            <a:ext cx="9073006" cy="3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810368"/>
            <a:ext cx="9073006" cy="523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810368"/>
            <a:ext cx="9073007" cy="125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2060848"/>
            <a:ext cx="9073007" cy="110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496" y="3167182"/>
            <a:ext cx="9073007" cy="1485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4653136"/>
            <a:ext cx="9073007" cy="139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620688"/>
            <a:ext cx="9073006" cy="488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2708920"/>
            <a:ext cx="907300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4005064"/>
            <a:ext cx="907300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496" y="5013176"/>
            <a:ext cx="9073007" cy="49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Beware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5496" y="620688"/>
            <a:ext cx="9073007" cy="104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5496" y="1665476"/>
            <a:ext cx="9073007" cy="104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53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980728"/>
            <a:ext cx="9073008" cy="36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2366962"/>
            <a:ext cx="6524625" cy="2124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9687" y="2366962"/>
            <a:ext cx="6524626" cy="2147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5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268760"/>
            <a:ext cx="9073006" cy="2188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8" y="1268760"/>
            <a:ext cx="907300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1556792"/>
            <a:ext cx="907300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498" y="2348880"/>
            <a:ext cx="9073006" cy="110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0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3" y="5949280"/>
            <a:ext cx="1002635" cy="666752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73146"/>
            <a:ext cx="8928992" cy="32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21" y="3717032"/>
            <a:ext cx="772477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928992" cy="3366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3" y="332656"/>
            <a:ext cx="8928993" cy="226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7505" y="2600410"/>
            <a:ext cx="8928991" cy="108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47" y="4625080"/>
            <a:ext cx="1242073" cy="1242073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6" name="Picture 15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311720" y="3680698"/>
            <a:ext cx="7724776" cy="143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311720" y="5092628"/>
            <a:ext cx="7724776" cy="111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271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61991"/>
            <a:ext cx="8749813" cy="550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5" y="361991"/>
            <a:ext cx="8748463" cy="4003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95535" y="4365104"/>
            <a:ext cx="8748463" cy="1503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15" y="5695379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7195" y="-734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2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556792"/>
            <a:ext cx="9073006" cy="2425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33992"/>
            <a:ext cx="8928992" cy="3190016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5" y="1833993"/>
            <a:ext cx="8928992" cy="65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3" y="2492897"/>
            <a:ext cx="8928993" cy="2531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24744"/>
            <a:ext cx="8928992" cy="34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" y="1196752"/>
            <a:ext cx="8940416" cy="3457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15" y="5695379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1830" y="1196753"/>
            <a:ext cx="8940416" cy="151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1829" y="2708920"/>
            <a:ext cx="8940417" cy="194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" y="302073"/>
            <a:ext cx="9083190" cy="5506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8332" y="302073"/>
            <a:ext cx="9152331" cy="9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" y="1300894"/>
            <a:ext cx="9152331" cy="241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8333" y="4869159"/>
            <a:ext cx="9152331" cy="102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(long division)</a:t>
            </a:r>
          </a:p>
          <a:p>
            <a:pPr algn="ctr"/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-8333" y="3711257"/>
            <a:ext cx="9152331" cy="115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(long division)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09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80728"/>
            <a:ext cx="8928992" cy="23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56792"/>
            <a:ext cx="8496944" cy="29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415" y="5695379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8" y="554450"/>
            <a:ext cx="9127142" cy="25034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58" y="554450"/>
            <a:ext cx="9127142" cy="79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6858" y="1348398"/>
            <a:ext cx="9127142" cy="78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6858" y="2132856"/>
            <a:ext cx="9127142" cy="92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51" y="3272156"/>
            <a:ext cx="8991600" cy="22574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551" y="3266386"/>
            <a:ext cx="8969449" cy="124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171897" y="4509119"/>
            <a:ext cx="8972103" cy="1020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463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9" y="250518"/>
            <a:ext cx="90297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5578" y="250518"/>
            <a:ext cx="9029701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6021288"/>
            <a:ext cx="954742" cy="95474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2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14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" y="6011996"/>
            <a:ext cx="1164387" cy="774317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4" y="1931976"/>
            <a:ext cx="9089372" cy="29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816052"/>
            <a:ext cx="870585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8" y="772581"/>
            <a:ext cx="8620125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6418" y="772581"/>
            <a:ext cx="8709078" cy="136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26418" y="2134273"/>
            <a:ext cx="8709078" cy="167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26418" y="3790086"/>
            <a:ext cx="8709078" cy="280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Long Division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24" y="5013176"/>
            <a:ext cx="1164387" cy="774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7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8" y="1224337"/>
            <a:ext cx="8639175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6418" y="1224337"/>
            <a:ext cx="8709078" cy="9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26418" y="2134272"/>
            <a:ext cx="8709078" cy="187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559942"/>
            <a:ext cx="8928990" cy="17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30" y="44624"/>
            <a:ext cx="7994170" cy="2574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7234833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49830" y="0"/>
            <a:ext cx="7994170" cy="126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49830" y="1264261"/>
            <a:ext cx="7994170" cy="135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27584" y="2204864"/>
            <a:ext cx="7234833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27584" y="3356992"/>
            <a:ext cx="7234833" cy="3455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0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4"/>
            <a:ext cx="9144000" cy="30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" y="836712"/>
            <a:ext cx="9110284" cy="455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858" y="836713"/>
            <a:ext cx="9110284" cy="139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6858" y="2235048"/>
            <a:ext cx="9127142" cy="3156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5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620688"/>
            <a:ext cx="9073008" cy="48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437112"/>
            <a:ext cx="8208910" cy="243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11272"/>
            <a:ext cx="8496944" cy="355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11272"/>
            <a:ext cx="8496944" cy="386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71484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5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8" y="332656"/>
            <a:ext cx="9119002" cy="5688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397" y="5974967"/>
            <a:ext cx="197107" cy="19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332656"/>
            <a:ext cx="9144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2636912"/>
            <a:ext cx="9144000" cy="231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14734" y="4947746"/>
            <a:ext cx="9144000" cy="124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1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772816"/>
            <a:ext cx="8784974" cy="17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064896" cy="3760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2" y="908720"/>
            <a:ext cx="8064896" cy="3760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8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1841"/>
            <a:ext cx="8784976" cy="4954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9512" y="951841"/>
            <a:ext cx="8784976" cy="495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6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8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409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32656"/>
            <a:ext cx="84969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340768"/>
            <a:ext cx="8496944" cy="104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2383744"/>
            <a:ext cx="8496944" cy="74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3132048"/>
            <a:ext cx="8496944" cy="104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4175024"/>
            <a:ext cx="8496944" cy="1567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639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8064896" cy="5903314"/>
          </a:xfrm>
          <a:prstGeom prst="rect">
            <a:avLst/>
          </a:prstGeom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27584" y="260648"/>
            <a:ext cx="8064896" cy="629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27584" y="1268760"/>
            <a:ext cx="8064896" cy="148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27584" y="890162"/>
            <a:ext cx="8064896" cy="378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827584" y="2754929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827584" y="3547017"/>
            <a:ext cx="8064896" cy="261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4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340768"/>
            <a:ext cx="8640958" cy="28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221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92696"/>
            <a:ext cx="8496944" cy="119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889564"/>
            <a:ext cx="8496944" cy="88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3783266"/>
            <a:ext cx="8496944" cy="113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2780928"/>
            <a:ext cx="8496944" cy="100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586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63056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404664"/>
            <a:ext cx="8208912" cy="136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67544" y="1769104"/>
            <a:ext cx="8208912" cy="4941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4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30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869160"/>
            <a:ext cx="6840760" cy="13334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81564"/>
            <a:ext cx="8496944" cy="58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8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908720"/>
            <a:ext cx="8784974" cy="3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22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90272"/>
            <a:ext cx="8496944" cy="7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412776"/>
            <a:ext cx="8496944" cy="77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3717032"/>
            <a:ext cx="8496944" cy="11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2183686"/>
            <a:ext cx="8496944" cy="110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28" y="3275596"/>
            <a:ext cx="8496944" cy="44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542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4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1910"/>
            <a:ext cx="7920880" cy="6009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1266182"/>
            <a:ext cx="792088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11560" y="4581128"/>
            <a:ext cx="7920880" cy="1832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1560" y="369332"/>
            <a:ext cx="7920880" cy="89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521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269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83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6" y="548680"/>
            <a:ext cx="8496945" cy="171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267484"/>
            <a:ext cx="8496944" cy="123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3501008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29" y="4293096"/>
            <a:ext cx="8496944" cy="1086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795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8" y="57390"/>
            <a:ext cx="7923178" cy="6041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3316" y="1656134"/>
            <a:ext cx="7923180" cy="112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113316" y="3861049"/>
            <a:ext cx="79231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13317" y="764703"/>
            <a:ext cx="7923179" cy="891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113317" y="57391"/>
            <a:ext cx="7923179" cy="70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113316" y="2780928"/>
            <a:ext cx="79231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113316" y="4509120"/>
            <a:ext cx="7923180" cy="1589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425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18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72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92696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060848"/>
            <a:ext cx="8784976" cy="336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4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1389</TotalTime>
  <Words>417</Words>
  <Application>Microsoft Office PowerPoint</Application>
  <PresentationFormat>On-screen Show (4:3)</PresentationFormat>
  <Paragraphs>231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2020-10-30T16:41:39Z</dcterms:modified>
</cp:coreProperties>
</file>