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994" r:id="rId2"/>
    <p:sldId id="3002" r:id="rId3"/>
    <p:sldId id="3004" r:id="rId4"/>
    <p:sldId id="3381" r:id="rId5"/>
    <p:sldId id="3382" r:id="rId6"/>
    <p:sldId id="3383" r:id="rId7"/>
    <p:sldId id="3404" r:id="rId8"/>
    <p:sldId id="3405" r:id="rId9"/>
    <p:sldId id="3415" r:id="rId10"/>
    <p:sldId id="3420" r:id="rId11"/>
    <p:sldId id="3416" r:id="rId12"/>
    <p:sldId id="3417" r:id="rId13"/>
    <p:sldId id="3418" r:id="rId14"/>
    <p:sldId id="3428" r:id="rId15"/>
    <p:sldId id="3430" r:id="rId16"/>
    <p:sldId id="3429" r:id="rId17"/>
    <p:sldId id="3448" r:id="rId18"/>
    <p:sldId id="3449" r:id="rId19"/>
    <p:sldId id="3450" r:id="rId20"/>
    <p:sldId id="3475" r:id="rId21"/>
    <p:sldId id="3476" r:id="rId22"/>
    <p:sldId id="3477" r:id="rId23"/>
    <p:sldId id="3075" r:id="rId24"/>
    <p:sldId id="3076" r:id="rId25"/>
    <p:sldId id="3508" r:id="rId26"/>
    <p:sldId id="3176" r:id="rId27"/>
    <p:sldId id="3177" r:id="rId28"/>
    <p:sldId id="3519" r:id="rId29"/>
    <p:sldId id="3520" r:id="rId30"/>
    <p:sldId id="3178" r:id="rId31"/>
    <p:sldId id="3536" r:id="rId32"/>
    <p:sldId id="3537" r:id="rId33"/>
    <p:sldId id="3538" r:id="rId34"/>
    <p:sldId id="3539" r:id="rId35"/>
    <p:sldId id="3238" r:id="rId36"/>
    <p:sldId id="3239" r:id="rId37"/>
    <p:sldId id="3551" r:id="rId38"/>
    <p:sldId id="3552" r:id="rId39"/>
    <p:sldId id="3605" r:id="rId40"/>
    <p:sldId id="3606" r:id="rId41"/>
    <p:sldId id="3611" r:id="rId42"/>
    <p:sldId id="3607" r:id="rId43"/>
    <p:sldId id="3609" r:id="rId44"/>
    <p:sldId id="3610" r:id="rId45"/>
    <p:sldId id="3608" r:id="rId46"/>
    <p:sldId id="3701" r:id="rId47"/>
    <p:sldId id="3702" r:id="rId48"/>
    <p:sldId id="3703" r:id="rId49"/>
    <p:sldId id="3704" r:id="rId50"/>
    <p:sldId id="3705" r:id="rId51"/>
    <p:sldId id="3706" r:id="rId52"/>
    <p:sldId id="3707" r:id="rId53"/>
    <p:sldId id="3708" r:id="rId54"/>
    <p:sldId id="3709" r:id="rId55"/>
    <p:sldId id="3710" r:id="rId56"/>
    <p:sldId id="3711" r:id="rId57"/>
    <p:sldId id="3712" r:id="rId58"/>
    <p:sldId id="3713" r:id="rId59"/>
    <p:sldId id="3714" r:id="rId60"/>
    <p:sldId id="3715" r:id="rId61"/>
    <p:sldId id="3716" r:id="rId62"/>
    <p:sldId id="3717" r:id="rId63"/>
    <p:sldId id="3718" r:id="rId64"/>
    <p:sldId id="3719" r:id="rId65"/>
    <p:sldId id="3720" r:id="rId66"/>
    <p:sldId id="3721" r:id="rId67"/>
    <p:sldId id="3722" r:id="rId68"/>
    <p:sldId id="3723" r:id="rId69"/>
    <p:sldId id="3724" r:id="rId70"/>
    <p:sldId id="3725" r:id="rId71"/>
    <p:sldId id="3726" r:id="rId72"/>
    <p:sldId id="3727" r:id="rId73"/>
    <p:sldId id="3728" r:id="rId74"/>
    <p:sldId id="3729" r:id="rId75"/>
    <p:sldId id="3730" r:id="rId76"/>
    <p:sldId id="3731" r:id="rId77"/>
    <p:sldId id="3732" r:id="rId78"/>
    <p:sldId id="3733" r:id="rId79"/>
    <p:sldId id="3734" r:id="rId80"/>
    <p:sldId id="3735" r:id="rId81"/>
    <p:sldId id="3736" r:id="rId82"/>
    <p:sldId id="3737" r:id="rId83"/>
    <p:sldId id="3738" r:id="rId84"/>
    <p:sldId id="3739" r:id="rId85"/>
    <p:sldId id="3740" r:id="rId86"/>
    <p:sldId id="3741" r:id="rId87"/>
    <p:sldId id="3742" r:id="rId88"/>
    <p:sldId id="3743" r:id="rId89"/>
    <p:sldId id="3744" r:id="rId90"/>
    <p:sldId id="3745" r:id="rId91"/>
    <p:sldId id="3746" r:id="rId92"/>
    <p:sldId id="3747" r:id="rId93"/>
    <p:sldId id="3748" r:id="rId94"/>
    <p:sldId id="3749" r:id="rId95"/>
    <p:sldId id="3750" r:id="rId96"/>
    <p:sldId id="3751" r:id="rId97"/>
    <p:sldId id="3752" r:id="rId98"/>
    <p:sldId id="3753" r:id="rId99"/>
    <p:sldId id="3754" r:id="rId100"/>
    <p:sldId id="3755" r:id="rId101"/>
    <p:sldId id="3756" r:id="rId102"/>
    <p:sldId id="3757" r:id="rId103"/>
    <p:sldId id="3758" r:id="rId104"/>
    <p:sldId id="3759" r:id="rId105"/>
    <p:sldId id="3760" r:id="rId106"/>
    <p:sldId id="3761" r:id="rId107"/>
    <p:sldId id="3762" r:id="rId108"/>
    <p:sldId id="3763" r:id="rId109"/>
    <p:sldId id="3764" r:id="rId110"/>
    <p:sldId id="3765" r:id="rId111"/>
    <p:sldId id="3766" r:id="rId112"/>
    <p:sldId id="3767" r:id="rId113"/>
    <p:sldId id="3768" r:id="rId114"/>
    <p:sldId id="3769" r:id="rId115"/>
    <p:sldId id="3770" r:id="rId116"/>
    <p:sldId id="3771" r:id="rId117"/>
    <p:sldId id="3772" r:id="rId118"/>
    <p:sldId id="3773" r:id="rId119"/>
    <p:sldId id="3774" r:id="rId120"/>
    <p:sldId id="3775" r:id="rId121"/>
    <p:sldId id="3776" r:id="rId122"/>
    <p:sldId id="3777" r:id="rId123"/>
    <p:sldId id="3778" r:id="rId124"/>
    <p:sldId id="3779" r:id="rId125"/>
    <p:sldId id="3780" r:id="rId126"/>
    <p:sldId id="3781" r:id="rId127"/>
    <p:sldId id="3782" r:id="rId128"/>
    <p:sldId id="3783" r:id="rId129"/>
    <p:sldId id="3784" r:id="rId130"/>
    <p:sldId id="3785" r:id="rId131"/>
    <p:sldId id="3786" r:id="rId132"/>
    <p:sldId id="3787" r:id="rId133"/>
    <p:sldId id="3788" r:id="rId134"/>
    <p:sldId id="3789" r:id="rId135"/>
    <p:sldId id="3790" r:id="rId136"/>
    <p:sldId id="3791" r:id="rId137"/>
    <p:sldId id="3792" r:id="rId138"/>
    <p:sldId id="3793" r:id="rId139"/>
    <p:sldId id="3794" r:id="rId140"/>
    <p:sldId id="3795" r:id="rId141"/>
    <p:sldId id="3796" r:id="rId142"/>
    <p:sldId id="3797" r:id="rId143"/>
    <p:sldId id="3798" r:id="rId144"/>
    <p:sldId id="3799" r:id="rId145"/>
    <p:sldId id="3800" r:id="rId146"/>
    <p:sldId id="3801" r:id="rId147"/>
    <p:sldId id="3802" r:id="rId148"/>
    <p:sldId id="3803" r:id="rId149"/>
    <p:sldId id="3804" r:id="rId150"/>
    <p:sldId id="3805" r:id="rId151"/>
    <p:sldId id="3806" r:id="rId152"/>
    <p:sldId id="3807" r:id="rId153"/>
    <p:sldId id="3808" r:id="rId154"/>
    <p:sldId id="3809" r:id="rId155"/>
    <p:sldId id="3810" r:id="rId156"/>
    <p:sldId id="3811" r:id="rId157"/>
    <p:sldId id="3812" r:id="rId158"/>
    <p:sldId id="3813" r:id="rId159"/>
    <p:sldId id="3814" r:id="rId160"/>
    <p:sldId id="3815" r:id="rId161"/>
    <p:sldId id="3816" r:id="rId162"/>
    <p:sldId id="3817" r:id="rId163"/>
    <p:sldId id="3818" r:id="rId164"/>
    <p:sldId id="3819" r:id="rId165"/>
    <p:sldId id="3820" r:id="rId166"/>
    <p:sldId id="3821" r:id="rId167"/>
    <p:sldId id="3822" r:id="rId168"/>
    <p:sldId id="3823" r:id="rId169"/>
    <p:sldId id="3824" r:id="rId170"/>
    <p:sldId id="3825" r:id="rId171"/>
    <p:sldId id="3826" r:id="rId172"/>
    <p:sldId id="3827" r:id="rId173"/>
    <p:sldId id="3828" r:id="rId174"/>
    <p:sldId id="3829" r:id="rId175"/>
    <p:sldId id="3830" r:id="rId176"/>
    <p:sldId id="3831" r:id="rId177"/>
    <p:sldId id="3832" r:id="rId178"/>
    <p:sldId id="3833" r:id="rId179"/>
    <p:sldId id="3834" r:id="rId180"/>
    <p:sldId id="3835" r:id="rId181"/>
    <p:sldId id="3836" r:id="rId182"/>
    <p:sldId id="3837" r:id="rId183"/>
    <p:sldId id="3838" r:id="rId184"/>
    <p:sldId id="3839" r:id="rId185"/>
    <p:sldId id="3840" r:id="rId1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6433" autoAdjust="0"/>
  </p:normalViewPr>
  <p:slideViewPr>
    <p:cSldViewPr>
      <p:cViewPr varScale="1">
        <p:scale>
          <a:sx n="74" d="100"/>
          <a:sy n="74" d="100"/>
        </p:scale>
        <p:origin x="10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39.xml"/><Relationship Id="rId3" Type="http://schemas.openxmlformats.org/officeDocument/2006/relationships/slide" Target="slide23.xml"/><Relationship Id="rId7" Type="http://schemas.openxmlformats.org/officeDocument/2006/relationships/slide" Target="slide7.xml"/><Relationship Id="rId12" Type="http://schemas.openxmlformats.org/officeDocument/2006/relationships/slide" Target="slide3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20.xml"/><Relationship Id="rId5" Type="http://schemas.openxmlformats.org/officeDocument/2006/relationships/slide" Target="slide35.xml"/><Relationship Id="rId10" Type="http://schemas.openxmlformats.org/officeDocument/2006/relationships/slide" Target="slide17.xml"/><Relationship Id="rId4" Type="http://schemas.openxmlformats.org/officeDocument/2006/relationships/slide" Target="slide26.xml"/><Relationship Id="rId9" Type="http://schemas.openxmlformats.org/officeDocument/2006/relationships/slide" Target="slide14.xml"/><Relationship Id="rId14" Type="http://schemas.openxmlformats.org/officeDocument/2006/relationships/slide" Target="slide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3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4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2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2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2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9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openxmlformats.org/officeDocument/2006/relationships/image" Target="../media/image2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217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0.png"/><Relationship Id="rId7" Type="http://schemas.openxmlformats.org/officeDocument/2006/relationships/slide" Target="slide46.xml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2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224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2.png"/><Relationship Id="rId7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13" Type="http://schemas.openxmlformats.org/officeDocument/2006/relationships/slide" Target="slide131.xml"/><Relationship Id="rId18" Type="http://schemas.openxmlformats.org/officeDocument/2006/relationships/slide" Target="slide145.xml"/><Relationship Id="rId26" Type="http://schemas.openxmlformats.org/officeDocument/2006/relationships/slide" Target="slide182.xml"/><Relationship Id="rId39" Type="http://schemas.openxmlformats.org/officeDocument/2006/relationships/slide" Target="slide78.xml"/><Relationship Id="rId3" Type="http://schemas.openxmlformats.org/officeDocument/2006/relationships/slide" Target="slide103.xml"/><Relationship Id="rId21" Type="http://schemas.openxmlformats.org/officeDocument/2006/relationships/slide" Target="slide155.xml"/><Relationship Id="rId34" Type="http://schemas.openxmlformats.org/officeDocument/2006/relationships/slide" Target="slide64.xml"/><Relationship Id="rId42" Type="http://schemas.openxmlformats.org/officeDocument/2006/relationships/slide" Target="slide85.xml"/><Relationship Id="rId7" Type="http://schemas.openxmlformats.org/officeDocument/2006/relationships/slide" Target="slide108.xml"/><Relationship Id="rId12" Type="http://schemas.openxmlformats.org/officeDocument/2006/relationships/slide" Target="slide129.xml"/><Relationship Id="rId17" Type="http://schemas.openxmlformats.org/officeDocument/2006/relationships/slide" Target="slide140.xml"/><Relationship Id="rId25" Type="http://schemas.openxmlformats.org/officeDocument/2006/relationships/slide" Target="slide178.xml"/><Relationship Id="rId33" Type="http://schemas.openxmlformats.org/officeDocument/2006/relationships/slide" Target="slide56.xml"/><Relationship Id="rId38" Type="http://schemas.openxmlformats.org/officeDocument/2006/relationships/slide" Target="slide75.xml"/><Relationship Id="rId46" Type="http://schemas.openxmlformats.org/officeDocument/2006/relationships/slide" Target="slide1.xml"/><Relationship Id="rId2" Type="http://schemas.openxmlformats.org/officeDocument/2006/relationships/slide" Target="slide101.xml"/><Relationship Id="rId16" Type="http://schemas.openxmlformats.org/officeDocument/2006/relationships/slide" Target="slide120.xml"/><Relationship Id="rId20" Type="http://schemas.openxmlformats.org/officeDocument/2006/relationships/slide" Target="slide152.xml"/><Relationship Id="rId29" Type="http://schemas.openxmlformats.org/officeDocument/2006/relationships/slide" Target="slide51.xml"/><Relationship Id="rId41" Type="http://schemas.openxmlformats.org/officeDocument/2006/relationships/slide" Target="slide8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3.xml"/><Relationship Id="rId11" Type="http://schemas.openxmlformats.org/officeDocument/2006/relationships/slide" Target="slide127.xml"/><Relationship Id="rId24" Type="http://schemas.openxmlformats.org/officeDocument/2006/relationships/slide" Target="slide175.xml"/><Relationship Id="rId32" Type="http://schemas.openxmlformats.org/officeDocument/2006/relationships/slide" Target="slide58.xml"/><Relationship Id="rId37" Type="http://schemas.openxmlformats.org/officeDocument/2006/relationships/slide" Target="slide73.xml"/><Relationship Id="rId40" Type="http://schemas.openxmlformats.org/officeDocument/2006/relationships/slide" Target="slide80.xml"/><Relationship Id="rId45" Type="http://schemas.openxmlformats.org/officeDocument/2006/relationships/slide" Target="slide96.xml"/><Relationship Id="rId5" Type="http://schemas.openxmlformats.org/officeDocument/2006/relationships/slide" Target="slide116.xml"/><Relationship Id="rId15" Type="http://schemas.openxmlformats.org/officeDocument/2006/relationships/slide" Target="slide138.xml"/><Relationship Id="rId23" Type="http://schemas.openxmlformats.org/officeDocument/2006/relationships/slide" Target="slide171.xml"/><Relationship Id="rId28" Type="http://schemas.openxmlformats.org/officeDocument/2006/relationships/slide" Target="slide49.xml"/><Relationship Id="rId36" Type="http://schemas.openxmlformats.org/officeDocument/2006/relationships/slide" Target="slide70.xml"/><Relationship Id="rId10" Type="http://schemas.openxmlformats.org/officeDocument/2006/relationships/slide" Target="slide124.xml"/><Relationship Id="rId19" Type="http://schemas.openxmlformats.org/officeDocument/2006/relationships/slide" Target="slide148.xml"/><Relationship Id="rId31" Type="http://schemas.openxmlformats.org/officeDocument/2006/relationships/slide" Target="slide62.xml"/><Relationship Id="rId44" Type="http://schemas.openxmlformats.org/officeDocument/2006/relationships/slide" Target="slide92.xml"/><Relationship Id="rId4" Type="http://schemas.openxmlformats.org/officeDocument/2006/relationships/slide" Target="slide105.xml"/><Relationship Id="rId9" Type="http://schemas.openxmlformats.org/officeDocument/2006/relationships/slide" Target="slide122.xml"/><Relationship Id="rId14" Type="http://schemas.openxmlformats.org/officeDocument/2006/relationships/slide" Target="slide136.xml"/><Relationship Id="rId22" Type="http://schemas.openxmlformats.org/officeDocument/2006/relationships/slide" Target="slide168.xml"/><Relationship Id="rId27" Type="http://schemas.openxmlformats.org/officeDocument/2006/relationships/slide" Target="slide47.xml"/><Relationship Id="rId30" Type="http://schemas.openxmlformats.org/officeDocument/2006/relationships/slide" Target="slide53.xml"/><Relationship Id="rId35" Type="http://schemas.openxmlformats.org/officeDocument/2006/relationships/slide" Target="slide67.xml"/><Relationship Id="rId43" Type="http://schemas.openxmlformats.org/officeDocument/2006/relationships/slide" Target="slide8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2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835696" y="404664"/>
            <a:ext cx="57727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Coordinate Geometry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2" action="ppaction://hlinksldjump"/>
          </p:cNvPr>
          <p:cNvSpPr/>
          <p:nvPr/>
        </p:nvSpPr>
        <p:spPr>
          <a:xfrm>
            <a:off x="3635896" y="155679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5004048" y="155679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5004176" y="221618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(ii) 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5004176" y="350100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635896" y="2204864"/>
            <a:ext cx="1152000" cy="54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 (ii)</a:t>
            </a:r>
            <a:endParaRPr lang="en-GB" b="1" dirty="0"/>
          </a:p>
        </p:txBody>
      </p:sp>
      <p:sp>
        <p:nvSpPr>
          <p:cNvPr id="12" name="Rectangle 11"/>
          <p:cNvSpPr/>
          <p:nvPr/>
        </p:nvSpPr>
        <p:spPr>
          <a:xfrm>
            <a:off x="7812488" y="620688"/>
            <a:ext cx="1152000" cy="54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with Circles</a:t>
            </a:r>
            <a:endParaRPr lang="en-GB" b="1" dirty="0"/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635896" y="288900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B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3635896" y="3537072"/>
            <a:ext cx="1152000" cy="54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B (ii)</a:t>
            </a:r>
            <a:endParaRPr lang="en-GB" b="1" dirty="0"/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3635896" y="418514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3635896" y="483321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 (ii)</a:t>
            </a:r>
            <a:endParaRPr lang="en-GB" b="1" dirty="0"/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3640510" y="5481288"/>
            <a:ext cx="1152000" cy="54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D</a:t>
            </a:r>
            <a:r>
              <a:rPr lang="en-GB" b="1" dirty="0" smtClean="0"/>
              <a:t> </a:t>
            </a:r>
            <a:endParaRPr lang="en-GB" b="1" dirty="0"/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5004048" y="2852936"/>
            <a:ext cx="1152000" cy="54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(iii) </a:t>
            </a:r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5004048" y="4185144"/>
            <a:ext cx="1152000" cy="54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(ii)</a:t>
            </a:r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107504" y="44624"/>
            <a:ext cx="2196000" cy="396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9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365270"/>
            <a:ext cx="8640962" cy="57280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19" y="3010162"/>
            <a:ext cx="8640962" cy="3083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19" y="365270"/>
            <a:ext cx="8640962" cy="2654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47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632848" cy="5706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55575" y="2276872"/>
            <a:ext cx="7632849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1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755576" y="332656"/>
            <a:ext cx="763284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</a:t>
            </a:r>
            <a:r>
              <a:rPr lang="en-GB" sz="2800" b="1" dirty="0"/>
              <a:t>notes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5575" y="4509120"/>
            <a:ext cx="7632849" cy="1529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Alternative </a:t>
            </a:r>
            <a:r>
              <a:rPr lang="en-GB" sz="2800" b="1" dirty="0" smtClean="0"/>
              <a:t>2 </a:t>
            </a:r>
            <a:r>
              <a:rPr lang="en-GB" sz="2800" b="1" dirty="0"/>
              <a:t>notes</a:t>
            </a:r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139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105025"/>
            <a:ext cx="8964488" cy="196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01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071563"/>
            <a:ext cx="8964488" cy="33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2008" y="1052957"/>
            <a:ext cx="8964488" cy="647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2008" y="1700808"/>
            <a:ext cx="896448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18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33" y="5877272"/>
            <a:ext cx="1411665" cy="9387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980728"/>
            <a:ext cx="90011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60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524619"/>
            <a:ext cx="89725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 l="8893" r="-404"/>
          <a:stretch>
            <a:fillRect/>
          </a:stretch>
        </p:blipFill>
        <p:spPr bwMode="auto">
          <a:xfrm>
            <a:off x="107445" y="4795986"/>
            <a:ext cx="814984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476672"/>
            <a:ext cx="914400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2276872"/>
            <a:ext cx="91440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3933056"/>
            <a:ext cx="9144000" cy="815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4797152"/>
            <a:ext cx="824440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975648"/>
            <a:ext cx="981744" cy="98174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3358" y="551723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00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052736"/>
            <a:ext cx="8928990" cy="398336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48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66650"/>
            <a:ext cx="8928992" cy="4274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666650"/>
            <a:ext cx="8928992" cy="638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1305436"/>
            <a:ext cx="8928992" cy="140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2708921"/>
            <a:ext cx="892899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80526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643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28992" cy="58322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2060849"/>
            <a:ext cx="8928992" cy="1289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3356992"/>
            <a:ext cx="8928992" cy="280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912047"/>
            <a:ext cx="1045345" cy="104534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7504" y="332656"/>
            <a:ext cx="8928992" cy="1728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06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628800"/>
            <a:ext cx="8928990" cy="173640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093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36712"/>
            <a:ext cx="9073008" cy="42712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6" y="836712"/>
            <a:ext cx="9073008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2996952"/>
            <a:ext cx="9073008" cy="2111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8008" y="5615608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411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171116"/>
            <a:ext cx="8640962" cy="27473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1122410"/>
            <a:ext cx="8640960" cy="2810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86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60" y="332656"/>
            <a:ext cx="8319712" cy="5760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00760" y="4581128"/>
            <a:ext cx="831971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500760" y="332656"/>
            <a:ext cx="8319712" cy="4248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21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869526"/>
            <a:ext cx="7632848" cy="394385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68" y="6187852"/>
            <a:ext cx="1007740" cy="67014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138" y="6918"/>
            <a:ext cx="4145724" cy="284601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1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8928992" cy="56844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472219"/>
            <a:ext cx="8928990" cy="140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1880484"/>
            <a:ext cx="8928990" cy="183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717032"/>
            <a:ext cx="8928990" cy="431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5" y="4149080"/>
            <a:ext cx="8928990" cy="204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27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5157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27077" cy="882506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92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49457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548680"/>
            <a:ext cx="89289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1124744"/>
            <a:ext cx="89289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3789040"/>
            <a:ext cx="8928992" cy="1705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7504" y="1700808"/>
            <a:ext cx="892899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07504" y="2492896"/>
            <a:ext cx="892899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6691" y="5877272"/>
            <a:ext cx="1327077" cy="88250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60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  <p:bldP spid="1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07780"/>
            <a:ext cx="7776864" cy="64335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3568" y="307780"/>
            <a:ext cx="7756116" cy="1276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8" y="2860572"/>
            <a:ext cx="7776864" cy="3880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683568" y="1584176"/>
            <a:ext cx="7756116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5366" y="551723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05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933057"/>
            <a:ext cx="7258403" cy="288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21288"/>
            <a:ext cx="1258214" cy="83671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4256"/>
            <a:ext cx="3995538" cy="380633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04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5" y="908720"/>
            <a:ext cx="9055810" cy="34817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96" y="908720"/>
            <a:ext cx="905580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4096" y="2852936"/>
            <a:ext cx="9055807" cy="52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4096" y="3381751"/>
            <a:ext cx="9055807" cy="100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96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7" y="1412776"/>
            <a:ext cx="9062006" cy="244827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69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80728"/>
            <a:ext cx="9073008" cy="3423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2348881"/>
            <a:ext cx="9073008" cy="2055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980727"/>
            <a:ext cx="9073008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45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908721"/>
            <a:ext cx="8640962" cy="40827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908720"/>
            <a:ext cx="8640960" cy="4155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0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" y="671556"/>
            <a:ext cx="9073006" cy="4557644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53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8" y="476672"/>
            <a:ext cx="7882448" cy="63367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3927" y="3212976"/>
            <a:ext cx="7882449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73928" y="5805264"/>
            <a:ext cx="78824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73929" y="476673"/>
            <a:ext cx="788244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3927" y="1412777"/>
            <a:ext cx="7882449" cy="18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6457" y="4995239"/>
            <a:ext cx="1242073" cy="124207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95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5" grpId="0" animBg="1"/>
      <p:bldP spid="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94" y="1052736"/>
            <a:ext cx="8880412" cy="3600400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6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7" y="764704"/>
            <a:ext cx="9076586" cy="43485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094" y="728356"/>
            <a:ext cx="9114905" cy="1836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9094" y="2564904"/>
            <a:ext cx="9114905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9094" y="3356992"/>
            <a:ext cx="911490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9094" y="4077072"/>
            <a:ext cx="9114905" cy="1036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26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784976" cy="60129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68230"/>
            <a:ext cx="1187624" cy="789769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29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43856"/>
            <a:ext cx="8928992" cy="6569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5496" y="243856"/>
            <a:ext cx="8928992" cy="809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1053752"/>
            <a:ext cx="8928992" cy="1367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5496" y="2420888"/>
            <a:ext cx="8928992" cy="189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5496" y="4311776"/>
            <a:ext cx="8928992" cy="106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5496" y="5373216"/>
            <a:ext cx="8928992" cy="1484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205" y="4797153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110512" cy="738490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6131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62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919162"/>
            <a:ext cx="7239000" cy="50196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499" y="919162"/>
            <a:ext cx="7239001" cy="78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952499" y="1700808"/>
            <a:ext cx="7239002" cy="253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977" y="5592364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52499" y="4233504"/>
            <a:ext cx="7239002" cy="1139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952499" y="5373216"/>
            <a:ext cx="7239002" cy="540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90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0" y="1398064"/>
            <a:ext cx="9104600" cy="188692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729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4" y="476672"/>
            <a:ext cx="9045612" cy="532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9194" y="476672"/>
            <a:ext cx="9045612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77880"/>
            <a:ext cx="1080120" cy="108012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9194" y="2996952"/>
            <a:ext cx="9045612" cy="2808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49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46" y="3186892"/>
            <a:ext cx="7120370" cy="3626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836" y="44624"/>
            <a:ext cx="3770002" cy="309634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23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764704"/>
            <a:ext cx="8640962" cy="37526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658380"/>
            <a:ext cx="8640961" cy="3859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517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52450"/>
            <a:ext cx="8928992" cy="4951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2" y="548680"/>
            <a:ext cx="8928994" cy="409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2" y="958277"/>
            <a:ext cx="8928994" cy="1750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3" y="2708920"/>
            <a:ext cx="8928993" cy="2795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47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335804"/>
            <a:ext cx="7900131" cy="6477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43" y="4776552"/>
            <a:ext cx="1005522" cy="66867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02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61" y="39401"/>
            <a:ext cx="8157878" cy="67791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3060" y="4653136"/>
            <a:ext cx="8157879" cy="2165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93062" y="39401"/>
            <a:ext cx="8157877" cy="1085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93060" y="1124744"/>
            <a:ext cx="815787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93060" y="2492896"/>
            <a:ext cx="8157879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93060" y="3356992"/>
            <a:ext cx="8157879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98" y="4991560"/>
            <a:ext cx="1005522" cy="6686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99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65812"/>
            <a:ext cx="8963025" cy="1619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88640"/>
            <a:ext cx="8401050" cy="37623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1476" y="188639"/>
            <a:ext cx="8401049" cy="432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71476" y="620688"/>
            <a:ext cx="8401050" cy="3330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4065812"/>
            <a:ext cx="8963025" cy="1619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5962996"/>
            <a:ext cx="1170484" cy="7783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902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" y="548680"/>
            <a:ext cx="8991300" cy="50679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472" y="548680"/>
            <a:ext cx="8994178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0593" y="3356992"/>
            <a:ext cx="8997057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0594" y="4365105"/>
            <a:ext cx="8997056" cy="1251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E (i)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962996"/>
            <a:ext cx="1170484" cy="7783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59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404664"/>
            <a:ext cx="8629650" cy="5362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174" y="404664"/>
            <a:ext cx="8629651" cy="2699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E (ii)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7174" y="3104291"/>
            <a:ext cx="8629651" cy="2662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E (iii)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552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80728"/>
            <a:ext cx="8928992" cy="420629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09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00" y="836712"/>
            <a:ext cx="8947400" cy="4464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8301" y="836711"/>
            <a:ext cx="8947399" cy="1800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8299" y="2636912"/>
            <a:ext cx="8947401" cy="1161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8299" y="3798126"/>
            <a:ext cx="8947401" cy="150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28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556792"/>
            <a:ext cx="8928990" cy="238870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73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692696"/>
            <a:ext cx="8724900" cy="453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09550" y="692696"/>
            <a:ext cx="8724900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09551" y="3284984"/>
            <a:ext cx="8724900" cy="1941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08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980728"/>
            <a:ext cx="8784976" cy="421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597078"/>
            <a:ext cx="8640958" cy="3640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2" y="44624"/>
            <a:ext cx="3816422" cy="3031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980728"/>
            <a:ext cx="864096" cy="255425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5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912" y="2409329"/>
            <a:ext cx="7180512" cy="4404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7" y="161256"/>
            <a:ext cx="7776862" cy="2204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15616" y="116632"/>
            <a:ext cx="7776864" cy="2248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97768" y="2365394"/>
            <a:ext cx="7190656" cy="4492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053752" cy="1053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6093296"/>
            <a:ext cx="1149930" cy="764703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8424" y="551723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587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2887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3284984"/>
            <a:ext cx="8496940" cy="2868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69332"/>
            <a:ext cx="8568952" cy="2877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7" y="3246962"/>
            <a:ext cx="8548203" cy="289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44074"/>
            <a:ext cx="1113318" cy="111331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6093296"/>
            <a:ext cx="1149930" cy="764703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56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928990" cy="3947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1140904"/>
            <a:ext cx="8928990" cy="1351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 (i)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3687996"/>
            <a:ext cx="8928989" cy="1400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 (iii)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44074"/>
            <a:ext cx="1113318" cy="111331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6093296"/>
            <a:ext cx="1149930" cy="76470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2492896"/>
            <a:ext cx="8928990" cy="119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 (ii)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7" y="987451"/>
            <a:ext cx="8928986" cy="3392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44074"/>
            <a:ext cx="1113318" cy="111331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987451"/>
            <a:ext cx="8928990" cy="1073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 (i)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356992"/>
            <a:ext cx="8928989" cy="1073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 (iii)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2060848"/>
            <a:ext cx="892899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 (ii)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1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196752"/>
            <a:ext cx="8784974" cy="288014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46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8064896" cy="2710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780928"/>
            <a:ext cx="7488830" cy="35237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0"/>
            <a:ext cx="8064896" cy="2755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39552" y="2755058"/>
            <a:ext cx="7488830" cy="354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053752" cy="1053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6093296"/>
            <a:ext cx="1149930" cy="7647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36512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08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205189"/>
            <a:ext cx="8496946" cy="4447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1205188"/>
            <a:ext cx="8568952" cy="1935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7" y="3140968"/>
            <a:ext cx="8548203" cy="2511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44074"/>
            <a:ext cx="1113318" cy="111331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82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836712"/>
            <a:ext cx="8640958" cy="392656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988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28848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268760"/>
            <a:ext cx="8496944" cy="2884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3321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6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7254"/>
            <a:ext cx="8064896" cy="59720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552" y="3068960"/>
            <a:ext cx="8064896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39551" y="337254"/>
            <a:ext cx="8064897" cy="2731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77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364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4" cy="4364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3321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71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7625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4" cy="3762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3321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58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75292"/>
            <a:ext cx="8640958" cy="4525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34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692696"/>
            <a:ext cx="8496940" cy="42400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692696"/>
            <a:ext cx="8496944" cy="4240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50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1" y="116632"/>
            <a:ext cx="6950118" cy="5904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2572" y="116632"/>
            <a:ext cx="6950118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6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49" y="2996952"/>
            <a:ext cx="7358949" cy="3823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44624"/>
            <a:ext cx="5184576" cy="292710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50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31607"/>
            <a:ext cx="8496942" cy="48926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631607"/>
            <a:ext cx="8496944" cy="3218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3850129"/>
            <a:ext cx="8496942" cy="1674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69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80728"/>
            <a:ext cx="8496940" cy="37666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980728"/>
            <a:ext cx="8496944" cy="3766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85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89276"/>
            <a:ext cx="5184575" cy="1871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040860"/>
            <a:ext cx="5184575" cy="47725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9792" y="189276"/>
            <a:ext cx="5184575" cy="6570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Shapes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419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496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12884"/>
            <a:ext cx="8496944" cy="5003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86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4078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970526"/>
            <a:ext cx="8640959" cy="408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58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485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692696"/>
            <a:ext cx="8496944" cy="4485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204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4841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14364"/>
            <a:ext cx="8496944" cy="4875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384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76672"/>
            <a:ext cx="8496940" cy="4465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476672"/>
            <a:ext cx="8496944" cy="4465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3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52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76672"/>
            <a:ext cx="8496940" cy="4603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476672"/>
            <a:ext cx="8496944" cy="4603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4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961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5665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698292"/>
            <a:ext cx="8496944" cy="4632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5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762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4974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476672"/>
            <a:ext cx="8496944" cy="497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6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42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5699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124744"/>
            <a:ext cx="8496944" cy="3569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7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48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79" y="162495"/>
            <a:ext cx="5760642" cy="3094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356993"/>
            <a:ext cx="5760640" cy="32917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1679" y="162495"/>
            <a:ext cx="5760641" cy="6486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further diagrams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49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539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46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47744"/>
            <a:ext cx="8496940" cy="57455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24401"/>
            <a:ext cx="8496944" cy="1232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1556792"/>
            <a:ext cx="8496942" cy="4559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02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002" y="44624"/>
            <a:ext cx="5875602" cy="676875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96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3464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980728"/>
            <a:ext cx="849694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9" y="2276872"/>
            <a:ext cx="8496942" cy="2168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35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6021288"/>
            <a:ext cx="1187624" cy="78977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36712"/>
            <a:ext cx="8496944" cy="390064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45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844824"/>
            <a:ext cx="8352926" cy="194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8" y="1844824"/>
            <a:ext cx="8352926" cy="1949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948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69272"/>
            <a:ext cx="7776864" cy="6344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8" y="424648"/>
            <a:ext cx="7776864" cy="6386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05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424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885592"/>
            <a:ext cx="8496944" cy="4448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2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6021288"/>
            <a:ext cx="1187624" cy="78977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052736"/>
            <a:ext cx="8496942" cy="353160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388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9" y="584850"/>
            <a:ext cx="8352922" cy="4860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8" y="584850"/>
            <a:ext cx="8352926" cy="4860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06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341948"/>
            <a:ext cx="7610533" cy="6111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341948"/>
            <a:ext cx="7626296" cy="6111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75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029952"/>
            <a:ext cx="7632848" cy="3207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6021288"/>
            <a:ext cx="1187624" cy="78977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16632"/>
            <a:ext cx="5760640" cy="287595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734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7920880" cy="6159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11560" y="260648"/>
            <a:ext cx="7920880" cy="6159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9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476672"/>
            <a:ext cx="8496946" cy="4973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392946"/>
            <a:ext cx="8496945" cy="1523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7" y="1916832"/>
            <a:ext cx="8496945" cy="361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912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79" y="4725144"/>
            <a:ext cx="6917364" cy="1708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78" y="332656"/>
            <a:ext cx="6917366" cy="4409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3717033"/>
            <a:ext cx="416517" cy="3600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0977" y="341948"/>
            <a:ext cx="6917365" cy="6091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84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8276"/>
            <a:ext cx="8496944" cy="58890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7764" y="341948"/>
            <a:ext cx="8512707" cy="5895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61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6021288"/>
            <a:ext cx="1187624" cy="78977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43" y="2673386"/>
            <a:ext cx="4953114" cy="4139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75518"/>
            <a:ext cx="3024336" cy="2561394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43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5731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717762"/>
            <a:ext cx="8496944" cy="1343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2060848"/>
            <a:ext cx="8496944" cy="3276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12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3098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1340768"/>
            <a:ext cx="8496944" cy="309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654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64" y="332656"/>
            <a:ext cx="8528472" cy="53914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7764" y="1628800"/>
            <a:ext cx="8512707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1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07764" y="2924944"/>
            <a:ext cx="8512707" cy="1286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2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07765" y="4211796"/>
            <a:ext cx="8528472" cy="1512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3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07765" y="341948"/>
            <a:ext cx="8528472" cy="1286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571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40323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7" y="1412776"/>
            <a:ext cx="849694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4437112"/>
            <a:ext cx="8496946" cy="15302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392946"/>
            <a:ext cx="8496945" cy="1019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7" y="4437004"/>
            <a:ext cx="8496945" cy="1530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11560" y="1436282"/>
            <a:ext cx="5832648" cy="4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7" y="2780928"/>
            <a:ext cx="8496945" cy="1656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95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1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031670"/>
            <a:ext cx="8640958" cy="27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96752"/>
            <a:ext cx="8496944" cy="286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496944" cy="6170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5" y="260648"/>
            <a:ext cx="8496943" cy="6170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3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908720"/>
            <a:ext cx="8496946" cy="3600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908720"/>
            <a:ext cx="8496945" cy="3600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77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060848"/>
            <a:ext cx="8640960" cy="106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43" y="1124744"/>
            <a:ext cx="8290514" cy="35669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6743" y="1124744"/>
            <a:ext cx="8290511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426744" y="2852936"/>
            <a:ext cx="8290510" cy="1995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80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42" y="3140968"/>
            <a:ext cx="8290516" cy="2100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44" y="404664"/>
            <a:ext cx="8290512" cy="24808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6743" y="341948"/>
            <a:ext cx="8290511" cy="254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 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426743" y="3140969"/>
            <a:ext cx="8290511" cy="2124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4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700808"/>
            <a:ext cx="5904656" cy="5081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9" y="44624"/>
            <a:ext cx="2736302" cy="1613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1564" y="748984"/>
            <a:ext cx="588268" cy="20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4296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332656"/>
            <a:ext cx="8784975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1772816"/>
            <a:ext cx="8784976" cy="2863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4636588"/>
            <a:ext cx="8784975" cy="520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5157192"/>
            <a:ext cx="8784976" cy="677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846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764704"/>
            <a:ext cx="8784978" cy="43676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713944"/>
            <a:ext cx="8784975" cy="49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2636912"/>
            <a:ext cx="8784976" cy="2495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1206044"/>
            <a:ext cx="8784975" cy="1430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2032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692696"/>
            <a:ext cx="8784978" cy="44652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676148"/>
            <a:ext cx="8784975" cy="909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1585884"/>
            <a:ext cx="8784976" cy="1771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3356992"/>
            <a:ext cx="8784975" cy="766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4123934"/>
            <a:ext cx="8784976" cy="1050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975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818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068960"/>
            <a:ext cx="8496942" cy="3105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9" y="332656"/>
            <a:ext cx="8496942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2062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5" y="2175974"/>
            <a:ext cx="5328590" cy="25060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07704" y="2175974"/>
            <a:ext cx="5328591" cy="7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 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907704" y="4077072"/>
            <a:ext cx="5328591" cy="604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907704" y="2924944"/>
            <a:ext cx="532859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 notes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5962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196752"/>
            <a:ext cx="8496942" cy="24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365104"/>
            <a:ext cx="8784974" cy="1663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8784976" cy="39876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332656"/>
            <a:ext cx="8784975" cy="405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79512" y="4392316"/>
            <a:ext cx="8784975" cy="1681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 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77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45861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9512" y="548680"/>
            <a:ext cx="8784976" cy="4586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80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3"/>
            <a:ext cx="7848872" cy="67170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15616" y="44623"/>
            <a:ext cx="7848872" cy="6717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79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628800"/>
            <a:ext cx="8640958" cy="17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08720"/>
            <a:ext cx="8784974" cy="39873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908720"/>
            <a:ext cx="8784975" cy="398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09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80728"/>
            <a:ext cx="8784974" cy="38184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980728"/>
            <a:ext cx="8784975" cy="3818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25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6"/>
            <a:ext cx="8784974" cy="41862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1052736"/>
            <a:ext cx="8784975" cy="4186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9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836712"/>
            <a:ext cx="8496942" cy="371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5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844824"/>
            <a:ext cx="8640960" cy="108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34864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7" y="365562"/>
            <a:ext cx="8352928" cy="1551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5" y="1916832"/>
            <a:ext cx="8352929" cy="3875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2157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02" y="140896"/>
            <a:ext cx="7766996" cy="3350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09" y="3861048"/>
            <a:ext cx="3024701" cy="2942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02" y="3573016"/>
            <a:ext cx="7766996" cy="3152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8502" y="116632"/>
            <a:ext cx="7766996" cy="6696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408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08832"/>
            <a:ext cx="8784974" cy="19522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3182526"/>
            <a:ext cx="8784975" cy="678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 (ii)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1" y="1908832"/>
            <a:ext cx="8784976" cy="127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422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6776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629980"/>
            <a:ext cx="8784975" cy="4740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26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069458"/>
            <a:ext cx="8784974" cy="229564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3" y="2078750"/>
            <a:ext cx="8784974" cy="2286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214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3" y="3861048"/>
            <a:ext cx="7838513" cy="2547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44" y="116632"/>
            <a:ext cx="7838512" cy="37331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2743" y="116633"/>
            <a:ext cx="7838513" cy="629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61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51520" y="14127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51520" y="19889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51520" y="2564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51520" y="4869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</a:t>
            </a:r>
            <a:endParaRPr lang="en-GB" b="1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51520" y="429320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35530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Old Spec Co-ordinate Geometry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251520" y="31410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251520" y="3717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</a:t>
            </a:r>
            <a:endParaRPr lang="en-GB" b="1" dirty="0"/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251520" y="54452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(i) </a:t>
            </a:r>
            <a:endParaRPr lang="en-GB" b="1" dirty="0"/>
          </a:p>
        </p:txBody>
      </p:sp>
      <p:sp>
        <p:nvSpPr>
          <p:cNvPr id="25" name="Rectangle 24">
            <a:hlinkClick r:id="rId9" action="ppaction://hlinksldjump"/>
          </p:cNvPr>
          <p:cNvSpPr/>
          <p:nvPr/>
        </p:nvSpPr>
        <p:spPr>
          <a:xfrm>
            <a:off x="1475784" y="14127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7" name="Rectangle 26">
            <a:hlinkClick r:id="rId10" action="ppaction://hlinksldjump"/>
          </p:cNvPr>
          <p:cNvSpPr/>
          <p:nvPr/>
        </p:nvSpPr>
        <p:spPr>
          <a:xfrm>
            <a:off x="1475784" y="19887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1" action="ppaction://hlinksldjump"/>
          </p:cNvPr>
          <p:cNvSpPr/>
          <p:nvPr/>
        </p:nvSpPr>
        <p:spPr>
          <a:xfrm>
            <a:off x="1475784" y="2564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12" action="ppaction://hlinksldjump"/>
          </p:cNvPr>
          <p:cNvSpPr/>
          <p:nvPr/>
        </p:nvSpPr>
        <p:spPr>
          <a:xfrm>
            <a:off x="1468813" y="314091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</a:t>
            </a:r>
            <a:endParaRPr lang="en-GB" b="1" dirty="0"/>
          </a:p>
        </p:txBody>
      </p:sp>
      <p:sp>
        <p:nvSpPr>
          <p:cNvPr id="31" name="Rectangle 30">
            <a:hlinkClick r:id="rId13" action="ppaction://hlinksldjump"/>
          </p:cNvPr>
          <p:cNvSpPr/>
          <p:nvPr/>
        </p:nvSpPr>
        <p:spPr>
          <a:xfrm>
            <a:off x="1468813" y="37170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</a:p>
        </p:txBody>
      </p:sp>
      <p:sp>
        <p:nvSpPr>
          <p:cNvPr id="33" name="Rectangle 32">
            <a:hlinkClick r:id="rId14" action="ppaction://hlinksldjump"/>
          </p:cNvPr>
          <p:cNvSpPr/>
          <p:nvPr/>
        </p:nvSpPr>
        <p:spPr>
          <a:xfrm>
            <a:off x="1475656" y="4293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5" action="ppaction://hlinksldjump"/>
          </p:cNvPr>
          <p:cNvSpPr/>
          <p:nvPr/>
        </p:nvSpPr>
        <p:spPr>
          <a:xfrm>
            <a:off x="1475656" y="486926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21" name="Rectangle 20">
            <a:hlinkClick r:id="rId16" action="ppaction://hlinksldjump"/>
          </p:cNvPr>
          <p:cNvSpPr/>
          <p:nvPr/>
        </p:nvSpPr>
        <p:spPr>
          <a:xfrm>
            <a:off x="251520" y="60213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 </a:t>
            </a:r>
            <a:endParaRPr lang="en-GB" b="1" dirty="0"/>
          </a:p>
        </p:txBody>
      </p:sp>
      <p:sp>
        <p:nvSpPr>
          <p:cNvPr id="24" name="Rectangle 23">
            <a:hlinkClick r:id="rId17" action="ppaction://hlinksldjump"/>
          </p:cNvPr>
          <p:cNvSpPr/>
          <p:nvPr/>
        </p:nvSpPr>
        <p:spPr>
          <a:xfrm>
            <a:off x="1475656" y="54452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2014 (i)</a:t>
            </a:r>
            <a:endParaRPr lang="en-GB" b="1" dirty="0"/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1475656" y="60213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2014 (ii)</a:t>
            </a:r>
            <a:endParaRPr lang="en-GB" b="1" dirty="0"/>
          </a:p>
        </p:txBody>
      </p:sp>
      <p:sp>
        <p:nvSpPr>
          <p:cNvPr id="30" name="Rectangle 29">
            <a:hlinkClick r:id="rId19" action="ppaction://hlinksldjump"/>
          </p:cNvPr>
          <p:cNvSpPr/>
          <p:nvPr/>
        </p:nvSpPr>
        <p:spPr>
          <a:xfrm>
            <a:off x="2699792" y="14127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2015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2" name="Rectangle 31">
            <a:hlinkClick r:id="rId20" action="ppaction://hlinksldjump"/>
          </p:cNvPr>
          <p:cNvSpPr/>
          <p:nvPr/>
        </p:nvSpPr>
        <p:spPr>
          <a:xfrm>
            <a:off x="2699792" y="1988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2015 (ii)</a:t>
            </a:r>
            <a:endParaRPr lang="en-GB" b="1" dirty="0"/>
          </a:p>
        </p:txBody>
      </p:sp>
      <p:sp>
        <p:nvSpPr>
          <p:cNvPr id="35" name="Rectangle 34">
            <a:hlinkClick r:id="rId21" action="ppaction://hlinksldjump"/>
          </p:cNvPr>
          <p:cNvSpPr/>
          <p:nvPr/>
        </p:nvSpPr>
        <p:spPr>
          <a:xfrm>
            <a:off x="2699792" y="2564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2016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6" name="Rectangle 35">
            <a:hlinkClick r:id="rId22" action="ppaction://hlinksldjump"/>
          </p:cNvPr>
          <p:cNvSpPr/>
          <p:nvPr/>
        </p:nvSpPr>
        <p:spPr>
          <a:xfrm>
            <a:off x="2699920" y="31409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2016 (ii)</a:t>
            </a:r>
            <a:endParaRPr lang="en-GB" b="1" dirty="0"/>
          </a:p>
        </p:txBody>
      </p:sp>
      <p:sp>
        <p:nvSpPr>
          <p:cNvPr id="37" name="Rectangle 36">
            <a:hlinkClick r:id="rId23" action="ppaction://hlinksldjump"/>
          </p:cNvPr>
          <p:cNvSpPr/>
          <p:nvPr/>
        </p:nvSpPr>
        <p:spPr>
          <a:xfrm>
            <a:off x="2699920" y="37170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2017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8" name="Rectangle 37">
            <a:hlinkClick r:id="rId24" action="ppaction://hlinksldjump"/>
          </p:cNvPr>
          <p:cNvSpPr/>
          <p:nvPr/>
        </p:nvSpPr>
        <p:spPr>
          <a:xfrm>
            <a:off x="2699920" y="42931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2017 (ii)</a:t>
            </a:r>
            <a:endParaRPr lang="en-GB" b="1" dirty="0"/>
          </a:p>
        </p:txBody>
      </p:sp>
      <p:sp>
        <p:nvSpPr>
          <p:cNvPr id="39" name="Rectangle 38">
            <a:hlinkClick r:id="rId25" action="ppaction://hlinksldjump"/>
          </p:cNvPr>
          <p:cNvSpPr/>
          <p:nvPr/>
        </p:nvSpPr>
        <p:spPr>
          <a:xfrm>
            <a:off x="2699920" y="486926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2017 (iii)</a:t>
            </a:r>
            <a:endParaRPr lang="en-GB" b="1" dirty="0"/>
          </a:p>
        </p:txBody>
      </p:sp>
      <p:sp>
        <p:nvSpPr>
          <p:cNvPr id="40" name="Rectangle 39">
            <a:hlinkClick r:id="rId26" action="ppaction://hlinksldjump"/>
          </p:cNvPr>
          <p:cNvSpPr/>
          <p:nvPr/>
        </p:nvSpPr>
        <p:spPr>
          <a:xfrm>
            <a:off x="2699920" y="54452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2018</a:t>
            </a:r>
            <a:endParaRPr lang="en-GB" b="1" dirty="0"/>
          </a:p>
        </p:txBody>
      </p:sp>
      <p:sp>
        <p:nvSpPr>
          <p:cNvPr id="41" name="Rectangle 40">
            <a:hlinkClick r:id="rId27" action="ppaction://hlinksldjump"/>
          </p:cNvPr>
          <p:cNvSpPr/>
          <p:nvPr/>
        </p:nvSpPr>
        <p:spPr>
          <a:xfrm>
            <a:off x="5292080" y="14127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42" name="Rectangle 41">
            <a:hlinkClick r:id="rId28" action="ppaction://hlinksldjump"/>
          </p:cNvPr>
          <p:cNvSpPr/>
          <p:nvPr/>
        </p:nvSpPr>
        <p:spPr>
          <a:xfrm>
            <a:off x="5292080" y="19887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43" name="Rectangle 42">
            <a:hlinkClick r:id="rId29" action="ppaction://hlinksldjump"/>
          </p:cNvPr>
          <p:cNvSpPr/>
          <p:nvPr/>
        </p:nvSpPr>
        <p:spPr>
          <a:xfrm>
            <a:off x="5292080" y="2564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44" name="Rectangle 43">
            <a:hlinkClick r:id="rId30" action="ppaction://hlinksldjump"/>
          </p:cNvPr>
          <p:cNvSpPr/>
          <p:nvPr/>
        </p:nvSpPr>
        <p:spPr>
          <a:xfrm>
            <a:off x="5292080" y="314091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45" name="Rectangle 44">
            <a:hlinkClick r:id="rId31" action="ppaction://hlinksldjump"/>
          </p:cNvPr>
          <p:cNvSpPr/>
          <p:nvPr/>
        </p:nvSpPr>
        <p:spPr>
          <a:xfrm>
            <a:off x="5299694" y="48691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46" name="Rectangle 45">
            <a:hlinkClick r:id="rId32" action="ppaction://hlinksldjump"/>
          </p:cNvPr>
          <p:cNvSpPr/>
          <p:nvPr/>
        </p:nvSpPr>
        <p:spPr>
          <a:xfrm>
            <a:off x="5299694" y="42930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47" name="Rectangle 46">
            <a:hlinkClick r:id="rId33" action="ppaction://hlinksldjump"/>
          </p:cNvPr>
          <p:cNvSpPr/>
          <p:nvPr/>
        </p:nvSpPr>
        <p:spPr>
          <a:xfrm>
            <a:off x="5292080" y="37169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48" name="Rectangle 47">
            <a:hlinkClick r:id="rId34" action="ppaction://hlinksldjump"/>
          </p:cNvPr>
          <p:cNvSpPr/>
          <p:nvPr/>
        </p:nvSpPr>
        <p:spPr>
          <a:xfrm>
            <a:off x="5292080" y="5434545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49" name="Rectangle 48">
            <a:hlinkClick r:id="rId35" action="ppaction://hlinksldjump"/>
          </p:cNvPr>
          <p:cNvSpPr/>
          <p:nvPr/>
        </p:nvSpPr>
        <p:spPr>
          <a:xfrm>
            <a:off x="5292080" y="60213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50" name="Rectangle 49">
            <a:hlinkClick r:id="rId36" action="ppaction://hlinksldjump"/>
          </p:cNvPr>
          <p:cNvSpPr/>
          <p:nvPr/>
        </p:nvSpPr>
        <p:spPr>
          <a:xfrm>
            <a:off x="6516216" y="14127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51" name="Rectangle 50">
            <a:hlinkClick r:id="rId37" action="ppaction://hlinksldjump"/>
          </p:cNvPr>
          <p:cNvSpPr/>
          <p:nvPr/>
        </p:nvSpPr>
        <p:spPr>
          <a:xfrm>
            <a:off x="6516216" y="19888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52" name="Rectangle 51">
            <a:hlinkClick r:id="rId38" action="ppaction://hlinksldjump"/>
          </p:cNvPr>
          <p:cNvSpPr/>
          <p:nvPr/>
        </p:nvSpPr>
        <p:spPr>
          <a:xfrm>
            <a:off x="6516216" y="2564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53" name="Rectangle 52">
            <a:hlinkClick r:id="rId39" action="ppaction://hlinksldjump"/>
          </p:cNvPr>
          <p:cNvSpPr/>
          <p:nvPr/>
        </p:nvSpPr>
        <p:spPr>
          <a:xfrm>
            <a:off x="6516216" y="31409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54" name="Rectangle 53">
            <a:hlinkClick r:id="rId40" action="ppaction://hlinksldjump"/>
          </p:cNvPr>
          <p:cNvSpPr/>
          <p:nvPr/>
        </p:nvSpPr>
        <p:spPr>
          <a:xfrm>
            <a:off x="6516216" y="37170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55" name="Rectangle 54">
            <a:hlinkClick r:id="rId41" action="ppaction://hlinksldjump"/>
          </p:cNvPr>
          <p:cNvSpPr/>
          <p:nvPr/>
        </p:nvSpPr>
        <p:spPr>
          <a:xfrm>
            <a:off x="6516344" y="4293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2014</a:t>
            </a:r>
            <a:endParaRPr lang="en-GB" b="1" dirty="0"/>
          </a:p>
        </p:txBody>
      </p:sp>
      <p:sp>
        <p:nvSpPr>
          <p:cNvPr id="56" name="Rectangle 55">
            <a:hlinkClick r:id="rId42" action="ppaction://hlinksldjump"/>
          </p:cNvPr>
          <p:cNvSpPr/>
          <p:nvPr/>
        </p:nvSpPr>
        <p:spPr>
          <a:xfrm>
            <a:off x="6516344" y="4869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2015</a:t>
            </a:r>
            <a:endParaRPr lang="en-GB" b="1" dirty="0"/>
          </a:p>
        </p:txBody>
      </p:sp>
      <p:sp>
        <p:nvSpPr>
          <p:cNvPr id="57" name="Rectangle 56">
            <a:hlinkClick r:id="rId43" action="ppaction://hlinksldjump"/>
          </p:cNvPr>
          <p:cNvSpPr/>
          <p:nvPr/>
        </p:nvSpPr>
        <p:spPr>
          <a:xfrm>
            <a:off x="6516344" y="54452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2016</a:t>
            </a:r>
            <a:endParaRPr lang="en-GB" b="1" dirty="0"/>
          </a:p>
        </p:txBody>
      </p:sp>
      <p:sp>
        <p:nvSpPr>
          <p:cNvPr id="58" name="Rectangle 57">
            <a:hlinkClick r:id="rId44" action="ppaction://hlinksldjump"/>
          </p:cNvPr>
          <p:cNvSpPr/>
          <p:nvPr/>
        </p:nvSpPr>
        <p:spPr>
          <a:xfrm>
            <a:off x="6516344" y="60213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2017</a:t>
            </a:r>
            <a:endParaRPr lang="en-GB" b="1" dirty="0"/>
          </a:p>
        </p:txBody>
      </p:sp>
      <p:sp>
        <p:nvSpPr>
          <p:cNvPr id="59" name="Rectangle 58">
            <a:hlinkClick r:id="rId45" action="ppaction://hlinksldjump"/>
          </p:cNvPr>
          <p:cNvSpPr/>
          <p:nvPr/>
        </p:nvSpPr>
        <p:spPr>
          <a:xfrm>
            <a:off x="7740352" y="14127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2018</a:t>
            </a:r>
            <a:endParaRPr lang="en-GB" b="1" dirty="0"/>
          </a:p>
        </p:txBody>
      </p:sp>
      <p:sp>
        <p:nvSpPr>
          <p:cNvPr id="60" name="Rectangle 59">
            <a:hlinkClick r:id="rId46" action="ppaction://hlinksldjump"/>
          </p:cNvPr>
          <p:cNvSpPr/>
          <p:nvPr/>
        </p:nvSpPr>
        <p:spPr>
          <a:xfrm>
            <a:off x="107504" y="44624"/>
            <a:ext cx="2196000" cy="396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67544" y="978758"/>
            <a:ext cx="828000" cy="360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C1</a:t>
            </a:r>
            <a:endParaRPr lang="en-GB" sz="2400" b="1" dirty="0"/>
          </a:p>
        </p:txBody>
      </p:sp>
      <p:sp>
        <p:nvSpPr>
          <p:cNvPr id="62" name="Rectangle 61"/>
          <p:cNvSpPr/>
          <p:nvPr/>
        </p:nvSpPr>
        <p:spPr>
          <a:xfrm>
            <a:off x="5472192" y="980768"/>
            <a:ext cx="828000" cy="360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C2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20919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46" y="44624"/>
            <a:ext cx="7179280" cy="617023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83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190"/>
            <a:ext cx="9144000" cy="40156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421191"/>
            <a:ext cx="9144000" cy="817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238306"/>
            <a:ext cx="9143998" cy="1550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3789040"/>
            <a:ext cx="9144000" cy="1647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09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857334"/>
            <a:ext cx="7776864" cy="333391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44624"/>
            <a:ext cx="3384376" cy="2736304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6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5796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9" y="404664"/>
            <a:ext cx="8496942" cy="557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05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484784"/>
            <a:ext cx="9073006" cy="243888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497" y="1484784"/>
            <a:ext cx="9108503" cy="1152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7" y="2636914"/>
            <a:ext cx="9108503" cy="36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2996952"/>
            <a:ext cx="9089453" cy="950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13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60848"/>
            <a:ext cx="8928992" cy="112589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196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95" y="1919494"/>
            <a:ext cx="7920880" cy="4821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44624"/>
            <a:ext cx="8064895" cy="1810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933606"/>
            <a:ext cx="1023786" cy="102378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71599" y="44625"/>
            <a:ext cx="8064895" cy="181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22495" y="1919494"/>
            <a:ext cx="7920879" cy="4821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84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56" y="3689648"/>
            <a:ext cx="7899944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3434"/>
            <a:ext cx="4176464" cy="3621590"/>
          </a:xfrm>
          <a:prstGeom prst="rect">
            <a:avLst/>
          </a:prstGeom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545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93662"/>
            <a:ext cx="8928990" cy="54836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5" y="392946"/>
            <a:ext cx="8928989" cy="185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2252542"/>
            <a:ext cx="8928990" cy="60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5" y="2852936"/>
            <a:ext cx="8928989" cy="3097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948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404524"/>
            <a:ext cx="7864524" cy="58391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1049" y="404523"/>
            <a:ext cx="7864526" cy="2952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81051" y="3356991"/>
            <a:ext cx="7864524" cy="2886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84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402460"/>
            <a:ext cx="9073008" cy="205308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923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51059"/>
            <a:ext cx="8928992" cy="39558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1451058"/>
            <a:ext cx="8928992" cy="1329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780929"/>
            <a:ext cx="8928992" cy="2626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47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901526"/>
            <a:ext cx="9073008" cy="226377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71823"/>
            <a:ext cx="4176464" cy="378206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32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624"/>
            <a:ext cx="8064896" cy="6275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43608" y="44624"/>
            <a:ext cx="806489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43608" y="980728"/>
            <a:ext cx="806489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43608" y="1628800"/>
            <a:ext cx="806489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43608" y="4581128"/>
            <a:ext cx="8064896" cy="1739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759624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87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25815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9" y="1340768"/>
            <a:ext cx="8496942" cy="2581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53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44" y="300037"/>
            <a:ext cx="7921093" cy="6513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56144" y="300037"/>
            <a:ext cx="7921093" cy="6513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Further Alternatives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9" y="4577399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69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" y="1124745"/>
            <a:ext cx="9035506" cy="46085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247" y="1124745"/>
            <a:ext cx="9035505" cy="1656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4247" y="2780927"/>
            <a:ext cx="9035505" cy="2975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17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052736"/>
            <a:ext cx="8928990" cy="420701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9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86606"/>
            <a:ext cx="9073008" cy="3484788"/>
          </a:xfrm>
          <a:prstGeom prst="rect">
            <a:avLst/>
          </a:prstGeom>
        </p:spPr>
      </p:pic>
      <p:pic>
        <p:nvPicPr>
          <p:cNvPr id="3" name="Picture 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496" y="1686606"/>
            <a:ext cx="9073008" cy="806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2492896"/>
            <a:ext cx="9073008" cy="89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3382936"/>
            <a:ext cx="9073008" cy="1788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405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10" y="2492896"/>
            <a:ext cx="6432580" cy="432048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640" y="44624"/>
            <a:ext cx="3092760" cy="3531525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88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404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751764"/>
            <a:ext cx="8928991" cy="805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369332"/>
            <a:ext cx="8928991" cy="406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3429000"/>
            <a:ext cx="8928991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4" y="1545382"/>
            <a:ext cx="8928991" cy="1883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7504" y="4293096"/>
            <a:ext cx="8928991" cy="1588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80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7" y="392946"/>
            <a:ext cx="8593546" cy="5700350"/>
          </a:xfrm>
          <a:prstGeom prst="rect">
            <a:avLst/>
          </a:prstGeom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96356" y="620688"/>
            <a:ext cx="8593547" cy="357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96356" y="392946"/>
            <a:ext cx="8593547" cy="227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96356" y="977820"/>
            <a:ext cx="8593547" cy="1371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96356" y="4211700"/>
            <a:ext cx="8593547" cy="1905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496356" y="2348880"/>
            <a:ext cx="8593547" cy="186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1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692696"/>
            <a:ext cx="8928990" cy="378032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577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60648"/>
            <a:ext cx="8928990" cy="5815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4" y="260649"/>
            <a:ext cx="8928991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1268760"/>
            <a:ext cx="8928991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3356992"/>
            <a:ext cx="8928991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4" y="4028678"/>
            <a:ext cx="8928991" cy="2047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70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9"/>
            <a:ext cx="8477001" cy="4027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37" y="4275188"/>
            <a:ext cx="7060023" cy="25679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5534" y="845755"/>
            <a:ext cx="8477002" cy="1912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5" y="2781467"/>
            <a:ext cx="8477001" cy="1478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2337" y="4260355"/>
            <a:ext cx="7060024" cy="2582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5" y="260649"/>
            <a:ext cx="8477001" cy="570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2133" y="580526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477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47365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4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0" y="1268760"/>
            <a:ext cx="9104600" cy="359856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09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9144000" cy="3683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548680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484784"/>
            <a:ext cx="9144000" cy="740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225132"/>
            <a:ext cx="9144000" cy="1982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904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0" y="252636"/>
            <a:ext cx="8290979" cy="6577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1200" y="1292374"/>
            <a:ext cx="8290979" cy="1848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3933" y="3140968"/>
            <a:ext cx="8298246" cy="3689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3933" y="252636"/>
            <a:ext cx="8298246" cy="1016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6021288"/>
            <a:ext cx="836712" cy="83671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96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2420888"/>
            <a:ext cx="9143998" cy="77896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800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7" y="318973"/>
            <a:ext cx="9116266" cy="6220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1086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18973"/>
            <a:ext cx="9143581" cy="2317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3866" y="2636913"/>
            <a:ext cx="9143581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0" y="4869161"/>
            <a:ext cx="9130133" cy="1669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5366" y="551723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401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3" y="5536904"/>
            <a:ext cx="1005522" cy="66867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870" y="0"/>
            <a:ext cx="6424260" cy="685800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25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332656"/>
            <a:ext cx="8444541" cy="5738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2" y="332656"/>
            <a:ext cx="844454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3" y="1700808"/>
            <a:ext cx="8444544" cy="101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4" y="2717134"/>
            <a:ext cx="8444543" cy="1710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6" y="4412754"/>
            <a:ext cx="8460433" cy="168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8848" y="6065713"/>
            <a:ext cx="1005522" cy="66867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35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58" y="260648"/>
            <a:ext cx="8127613" cy="5688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1158" y="260648"/>
            <a:ext cx="8156949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1157" y="1724421"/>
            <a:ext cx="8156949" cy="1208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71157" y="2948287"/>
            <a:ext cx="8156950" cy="69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157" y="5447132"/>
            <a:ext cx="8172842" cy="52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79994" y="3660154"/>
            <a:ext cx="8156949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979994" y="4137519"/>
            <a:ext cx="8172841" cy="1309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88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332656"/>
            <a:ext cx="9073006" cy="5692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060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66" y="4589"/>
            <a:ext cx="8550745" cy="6210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141" y="13091"/>
            <a:ext cx="8553169" cy="684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03140" y="3721030"/>
            <a:ext cx="8553171" cy="1004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03140" y="4725144"/>
            <a:ext cx="8553171" cy="1498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03141" y="706132"/>
            <a:ext cx="8553170" cy="3014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18285063">
            <a:off x="-167504" y="45161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64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55958"/>
            <a:ext cx="8064896" cy="61460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19" y="3140968"/>
            <a:ext cx="8064897" cy="336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1" y="355958"/>
            <a:ext cx="8064896" cy="2785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768" y="5754237"/>
            <a:ext cx="6038528" cy="9151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97768" y="5754236"/>
            <a:ext cx="6038528" cy="91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25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1" y="0"/>
            <a:ext cx="7972956" cy="6214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06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129"/>
            <a:ext cx="9144000" cy="3307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1775129"/>
            <a:ext cx="9144000" cy="136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3140969"/>
            <a:ext cx="9144000" cy="1941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46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667764"/>
            <a:ext cx="8640958" cy="2425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96533"/>
            <a:ext cx="4896544" cy="3496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2655133"/>
            <a:ext cx="1047750" cy="314325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85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57848"/>
            <a:ext cx="8784974" cy="278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96872"/>
            <a:ext cx="7200798" cy="381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357847"/>
            <a:ext cx="8784974" cy="2783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39552" y="2996873"/>
            <a:ext cx="7200798" cy="3816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734" y="4902668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81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87" y="2252662"/>
            <a:ext cx="3705225" cy="2352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719387" y="2252662"/>
            <a:ext cx="3705226" cy="2352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Watch out for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9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754748"/>
            <a:ext cx="8640958" cy="225031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61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04009"/>
            <a:ext cx="8352928" cy="5837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5" y="304010"/>
            <a:ext cx="8352929" cy="1432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4293097"/>
            <a:ext cx="8352928" cy="1848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00" y="5871484"/>
            <a:ext cx="1331640" cy="88554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5" y="3573017"/>
            <a:ext cx="8352929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5534" y="1736467"/>
            <a:ext cx="8352930" cy="1836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63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007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1" y="548680"/>
            <a:ext cx="864095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1" y="2780928"/>
            <a:ext cx="864095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4517504"/>
            <a:ext cx="8640958" cy="103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Alternative </a:t>
            </a:r>
            <a:r>
              <a:rPr lang="en-GB" sz="2800" b="1" dirty="0" smtClean="0"/>
              <a:t>2 </a:t>
            </a:r>
            <a:r>
              <a:rPr lang="en-GB" sz="2800" b="1" dirty="0"/>
              <a:t>notes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521" y="4365104"/>
            <a:ext cx="8640958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2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36912"/>
            <a:ext cx="7632848" cy="3471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93502"/>
            <a:ext cx="3600400" cy="247140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545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79015"/>
            <a:ext cx="8064896" cy="2928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212976"/>
            <a:ext cx="8064896" cy="2623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39552" y="279014"/>
            <a:ext cx="8064896" cy="106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00" y="5871484"/>
            <a:ext cx="1331640" cy="88554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9552" y="5157192"/>
            <a:ext cx="8064896" cy="678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539552" y="2257740"/>
            <a:ext cx="8064896" cy="949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39552" y="1340768"/>
            <a:ext cx="8064896" cy="916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539552" y="3177616"/>
            <a:ext cx="8064896" cy="1974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278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325570"/>
            <a:ext cx="5760640" cy="348780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44624"/>
            <a:ext cx="5760640" cy="1111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9" y="804862"/>
            <a:ext cx="3024337" cy="256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04664"/>
            <a:ext cx="8352926" cy="5444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7" y="404664"/>
            <a:ext cx="8352926" cy="205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00" y="5877272"/>
            <a:ext cx="1331640" cy="88554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7" y="4509120"/>
            <a:ext cx="8352926" cy="1339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7" y="2457564"/>
            <a:ext cx="8352926" cy="205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22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749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1" y="1124744"/>
            <a:ext cx="8640958" cy="3749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6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80728"/>
            <a:ext cx="8640960" cy="411923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983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548680"/>
            <a:ext cx="8424935" cy="1046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1597784"/>
            <a:ext cx="8640956" cy="3662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2" y="548680"/>
            <a:ext cx="8640956" cy="1437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00" y="5871484"/>
            <a:ext cx="1331640" cy="88554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2" y="3645025"/>
            <a:ext cx="8640956" cy="1615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2" y="1988840"/>
            <a:ext cx="8640956" cy="1653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243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926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32656"/>
            <a:ext cx="8640960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3501008"/>
            <a:ext cx="8640960" cy="2782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00" y="5877272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14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117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1" y="4269482"/>
            <a:ext cx="8640958" cy="1420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2253258"/>
            <a:ext cx="8640958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2" y="548680"/>
            <a:ext cx="8640958" cy="1704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482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48680"/>
            <a:ext cx="8640958" cy="501733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3" y="404664"/>
            <a:ext cx="8640954" cy="5366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2" y="404664"/>
            <a:ext cx="864095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00" y="5871484"/>
            <a:ext cx="1331640" cy="88554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2" y="2458369"/>
            <a:ext cx="8640956" cy="1330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2" y="1844824"/>
            <a:ext cx="8640956" cy="613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2" y="3789040"/>
            <a:ext cx="8640956" cy="1970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390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6" grpId="0" animBg="1"/>
      <p:bldP spid="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587"/>
          <a:stretch/>
        </p:blipFill>
        <p:spPr>
          <a:xfrm>
            <a:off x="1403648" y="44624"/>
            <a:ext cx="7344816" cy="5014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5092698"/>
            <a:ext cx="7344816" cy="1000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403648" y="44624"/>
            <a:ext cx="73448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403648" y="1340768"/>
            <a:ext cx="7344816" cy="4752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1 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00" y="5877272"/>
            <a:ext cx="1331640" cy="88554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03648" y="836712"/>
            <a:ext cx="73448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71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3917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1" y="4082376"/>
            <a:ext cx="8640958" cy="88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1815906"/>
            <a:ext cx="8640958" cy="2266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2" y="1052736"/>
            <a:ext cx="8640958" cy="763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00" y="5877272"/>
            <a:ext cx="1331640" cy="885540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195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1386</TotalTime>
  <Words>1033</Words>
  <Application>Microsoft Office PowerPoint</Application>
  <PresentationFormat>On-screen Show (4:3)</PresentationFormat>
  <Paragraphs>537</Paragraphs>
  <Slides>185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185</vt:i4>
      </vt:variant>
    </vt:vector>
  </HeadingPairs>
  <TitlesOfParts>
    <vt:vector size="190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1017</cp:revision>
  <dcterms:created xsi:type="dcterms:W3CDTF">2014-02-21T20:01:10Z</dcterms:created>
  <dcterms:modified xsi:type="dcterms:W3CDTF">2020-10-30T17:00:42Z</dcterms:modified>
</cp:coreProperties>
</file>