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308" r:id="rId2"/>
    <p:sldId id="2309" r:id="rId3"/>
    <p:sldId id="2811" r:id="rId4"/>
    <p:sldId id="2812" r:id="rId5"/>
    <p:sldId id="2311" r:id="rId6"/>
    <p:sldId id="2312" r:id="rId7"/>
    <p:sldId id="3400" r:id="rId8"/>
    <p:sldId id="3401" r:id="rId9"/>
    <p:sldId id="2815" r:id="rId10"/>
    <p:sldId id="2816" r:id="rId11"/>
    <p:sldId id="2818" r:id="rId12"/>
    <p:sldId id="3173" r:id="rId13"/>
    <p:sldId id="3174" r:id="rId14"/>
    <p:sldId id="3175" r:id="rId15"/>
    <p:sldId id="3267" r:id="rId16"/>
    <p:sldId id="3268" r:id="rId17"/>
    <p:sldId id="3592" r:id="rId18"/>
    <p:sldId id="3593" r:id="rId19"/>
    <p:sldId id="3594" r:id="rId20"/>
    <p:sldId id="3269" r:id="rId21"/>
    <p:sldId id="4309" r:id="rId22"/>
    <p:sldId id="4310" r:id="rId23"/>
    <p:sldId id="4311" r:id="rId24"/>
    <p:sldId id="4312" r:id="rId25"/>
    <p:sldId id="4313" r:id="rId26"/>
    <p:sldId id="4314" r:id="rId27"/>
    <p:sldId id="4315" r:id="rId28"/>
    <p:sldId id="4316" r:id="rId29"/>
    <p:sldId id="4317" r:id="rId30"/>
    <p:sldId id="4318" r:id="rId31"/>
    <p:sldId id="4319" r:id="rId32"/>
    <p:sldId id="4320" r:id="rId33"/>
    <p:sldId id="4321" r:id="rId34"/>
    <p:sldId id="4322" r:id="rId35"/>
    <p:sldId id="4323" r:id="rId36"/>
    <p:sldId id="4324" r:id="rId37"/>
    <p:sldId id="4325" r:id="rId38"/>
    <p:sldId id="4326" r:id="rId39"/>
    <p:sldId id="4327" r:id="rId40"/>
    <p:sldId id="4328" r:id="rId41"/>
    <p:sldId id="4329" r:id="rId42"/>
    <p:sldId id="4330" r:id="rId43"/>
    <p:sldId id="4331" r:id="rId44"/>
    <p:sldId id="4332" r:id="rId45"/>
    <p:sldId id="4333" r:id="rId46"/>
    <p:sldId id="4334" r:id="rId47"/>
    <p:sldId id="4335" r:id="rId48"/>
    <p:sldId id="4336" r:id="rId49"/>
    <p:sldId id="4337" r:id="rId50"/>
    <p:sldId id="4338" r:id="rId51"/>
    <p:sldId id="4339" r:id="rId52"/>
    <p:sldId id="4340" r:id="rId53"/>
    <p:sldId id="4341" r:id="rId54"/>
    <p:sldId id="4342" r:id="rId55"/>
    <p:sldId id="4343" r:id="rId56"/>
    <p:sldId id="4344" r:id="rId57"/>
    <p:sldId id="4345" r:id="rId58"/>
    <p:sldId id="4346" r:id="rId59"/>
    <p:sldId id="4347" r:id="rId60"/>
    <p:sldId id="4348" r:id="rId61"/>
    <p:sldId id="4349" r:id="rId62"/>
    <p:sldId id="4350" r:id="rId63"/>
    <p:sldId id="4351" r:id="rId64"/>
    <p:sldId id="4352" r:id="rId65"/>
    <p:sldId id="4353" r:id="rId66"/>
    <p:sldId id="4354" r:id="rId67"/>
    <p:sldId id="4355" r:id="rId68"/>
    <p:sldId id="4356" r:id="rId69"/>
    <p:sldId id="4357" r:id="rId70"/>
    <p:sldId id="4358" r:id="rId71"/>
    <p:sldId id="4359" r:id="rId72"/>
    <p:sldId id="4360" r:id="rId73"/>
    <p:sldId id="4361" r:id="rId74"/>
    <p:sldId id="4362" r:id="rId75"/>
    <p:sldId id="4363" r:id="rId76"/>
    <p:sldId id="4364" r:id="rId77"/>
    <p:sldId id="4365" r:id="rId7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18" autoAdjust="0"/>
    <p:restoredTop sz="96433" autoAdjust="0"/>
  </p:normalViewPr>
  <p:slideViewPr>
    <p:cSldViewPr>
      <p:cViewPr varScale="1">
        <p:scale>
          <a:sx n="74" d="100"/>
          <a:sy n="74" d="100"/>
        </p:scale>
        <p:origin x="10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871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02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51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43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28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02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52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16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08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 smtClean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30/10/2020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8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1.xml"/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13" Type="http://schemas.openxmlformats.org/officeDocument/2006/relationships/slide" Target="slide48.xml"/><Relationship Id="rId18" Type="http://schemas.openxmlformats.org/officeDocument/2006/relationships/slide" Target="slide61.xml"/><Relationship Id="rId3" Type="http://schemas.openxmlformats.org/officeDocument/2006/relationships/slide" Target="slide24.xml"/><Relationship Id="rId21" Type="http://schemas.openxmlformats.org/officeDocument/2006/relationships/slide" Target="slide72.xml"/><Relationship Id="rId7" Type="http://schemas.openxmlformats.org/officeDocument/2006/relationships/slide" Target="slide36.xml"/><Relationship Id="rId12" Type="http://schemas.openxmlformats.org/officeDocument/2006/relationships/slide" Target="slide45.xml"/><Relationship Id="rId17" Type="http://schemas.openxmlformats.org/officeDocument/2006/relationships/slide" Target="slide59.xml"/><Relationship Id="rId2" Type="http://schemas.openxmlformats.org/officeDocument/2006/relationships/slide" Target="slide22.xml"/><Relationship Id="rId16" Type="http://schemas.openxmlformats.org/officeDocument/2006/relationships/slide" Target="slide57.xml"/><Relationship Id="rId20" Type="http://schemas.openxmlformats.org/officeDocument/2006/relationships/slide" Target="slide6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2.xml"/><Relationship Id="rId11" Type="http://schemas.openxmlformats.org/officeDocument/2006/relationships/slide" Target="slide43.xml"/><Relationship Id="rId5" Type="http://schemas.openxmlformats.org/officeDocument/2006/relationships/slide" Target="slide29.xml"/><Relationship Id="rId15" Type="http://schemas.openxmlformats.org/officeDocument/2006/relationships/slide" Target="slide54.xml"/><Relationship Id="rId23" Type="http://schemas.openxmlformats.org/officeDocument/2006/relationships/slide" Target="slide1.xml"/><Relationship Id="rId10" Type="http://schemas.openxmlformats.org/officeDocument/2006/relationships/slide" Target="slide41.xml"/><Relationship Id="rId19" Type="http://schemas.openxmlformats.org/officeDocument/2006/relationships/slide" Target="slide64.xml"/><Relationship Id="rId4" Type="http://schemas.openxmlformats.org/officeDocument/2006/relationships/slide" Target="slide26.xml"/><Relationship Id="rId9" Type="http://schemas.openxmlformats.org/officeDocument/2006/relationships/slide" Target="slide39.xml"/><Relationship Id="rId14" Type="http://schemas.openxmlformats.org/officeDocument/2006/relationships/slide" Target="slide51.xml"/><Relationship Id="rId22" Type="http://schemas.openxmlformats.org/officeDocument/2006/relationships/slide" Target="slide7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slide" Target="slide2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5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5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image" Target="../media/image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1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5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1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1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png"/><Relationship Id="rId4" Type="http://schemas.openxmlformats.org/officeDocument/2006/relationships/image" Target="../media/image1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1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4140080" y="134076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A</a:t>
            </a:r>
            <a:endParaRPr lang="en-GB" b="1" dirty="0"/>
          </a:p>
        </p:txBody>
      </p:sp>
      <p:sp>
        <p:nvSpPr>
          <p:cNvPr id="30" name="Rectangle 29">
            <a:hlinkClick r:id="rId3" action="ppaction://hlinksldjump"/>
          </p:cNvPr>
          <p:cNvSpPr/>
          <p:nvPr/>
        </p:nvSpPr>
        <p:spPr>
          <a:xfrm>
            <a:off x="4140080" y="1952896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 (</a:t>
            </a:r>
            <a:r>
              <a:rPr lang="en-GB" b="1" dirty="0" err="1" smtClean="0"/>
              <a:t>i</a:t>
            </a:r>
            <a:r>
              <a:rPr lang="en-GB" b="1" dirty="0" smtClean="0"/>
              <a:t>)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23728" y="404568"/>
            <a:ext cx="509306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 smtClean="0">
                <a:latin typeface="Comic Sans MS" pitchFamily="66" charset="0"/>
              </a:rPr>
              <a:t>Binomial Expansion</a:t>
            </a:r>
            <a:endParaRPr lang="en-GB" sz="4400" dirty="0">
              <a:latin typeface="Comic Sans MS" pitchFamily="66" charset="0"/>
            </a:endParaRPr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140080" y="3249040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C</a:t>
            </a:r>
            <a:endParaRPr lang="en-GB" b="1" dirty="0"/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4140080" y="3897112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SAM</a:t>
            </a:r>
            <a:endParaRPr lang="en-GB" b="1" dirty="0"/>
          </a:p>
        </p:txBody>
      </p:sp>
      <p:sp>
        <p:nvSpPr>
          <p:cNvPr id="12" name="Rectangle 11">
            <a:hlinkClick r:id="rId6" action="ppaction://hlinksldjump"/>
          </p:cNvPr>
          <p:cNvSpPr/>
          <p:nvPr/>
        </p:nvSpPr>
        <p:spPr>
          <a:xfrm>
            <a:off x="4140080" y="4545184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2018 </a:t>
            </a:r>
            <a:endParaRPr lang="en-GB" b="1" dirty="0"/>
          </a:p>
        </p:txBody>
      </p:sp>
      <p:sp>
        <p:nvSpPr>
          <p:cNvPr id="13" name="Rectangle 12">
            <a:hlinkClick r:id="rId7" action="ppaction://hlinksldjump"/>
          </p:cNvPr>
          <p:cNvSpPr/>
          <p:nvPr/>
        </p:nvSpPr>
        <p:spPr>
          <a:xfrm>
            <a:off x="4140080" y="2600968"/>
            <a:ext cx="1152000" cy="54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Practice B (ii)</a:t>
            </a:r>
            <a:endParaRPr lang="en-GB" b="1" dirty="0"/>
          </a:p>
        </p:txBody>
      </p:sp>
      <p:sp>
        <p:nvSpPr>
          <p:cNvPr id="14" name="Rectangle 13">
            <a:hlinkClick r:id="rId8" action="ppaction://hlinksldjump"/>
          </p:cNvPr>
          <p:cNvSpPr/>
          <p:nvPr/>
        </p:nvSpPr>
        <p:spPr>
          <a:xfrm>
            <a:off x="107504" y="68122"/>
            <a:ext cx="2253172" cy="40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Old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30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33" y="1484784"/>
            <a:ext cx="8539134" cy="28489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2433" y="1484784"/>
            <a:ext cx="8539134" cy="28489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0021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4624"/>
            <a:ext cx="7632848" cy="6251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87623" y="0"/>
            <a:ext cx="7632849" cy="6296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11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1502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556792"/>
            <a:ext cx="8640958" cy="175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3" y="404664"/>
            <a:ext cx="8784974" cy="5346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513" y="360040"/>
            <a:ext cx="8784974" cy="3573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87616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1" y="5877272"/>
            <a:ext cx="1407675" cy="936104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179513" y="3933056"/>
            <a:ext cx="8784974" cy="18624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46689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3064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268760"/>
            <a:ext cx="8496942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3068960"/>
            <a:ext cx="8496942" cy="12874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0"/>
            <a:ext cx="619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SAM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5445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476672"/>
            <a:ext cx="8640958" cy="5220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71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692696"/>
            <a:ext cx="8496940" cy="46102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648072"/>
            <a:ext cx="8496942" cy="3212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9" y="3861048"/>
            <a:ext cx="8496942" cy="14865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7908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052736"/>
            <a:ext cx="8496942" cy="38177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008112"/>
            <a:ext cx="8496942" cy="18448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23529" y="2852936"/>
            <a:ext cx="8496942" cy="20621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228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794" y="260648"/>
            <a:ext cx="8162412" cy="63367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0793" y="260648"/>
            <a:ext cx="8162413" cy="3528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(SF)</a:t>
            </a:r>
            <a:endParaRPr lang="en-GB" sz="2800" b="1" dirty="0"/>
          </a:p>
        </p:txBody>
      </p:sp>
      <p:sp>
        <p:nvSpPr>
          <p:cNvPr id="15" name="Rectangle 14"/>
          <p:cNvSpPr/>
          <p:nvPr/>
        </p:nvSpPr>
        <p:spPr>
          <a:xfrm>
            <a:off x="490793" y="5229200"/>
            <a:ext cx="8162413" cy="1368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(SF)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687616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8" name="Rectangle 17"/>
          <p:cNvSpPr/>
          <p:nvPr/>
        </p:nvSpPr>
        <p:spPr>
          <a:xfrm>
            <a:off x="490793" y="3789040"/>
            <a:ext cx="8162413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(SF)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80579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404664"/>
            <a:ext cx="8496940" cy="2294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780928"/>
            <a:ext cx="8496942" cy="234705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432048"/>
            <a:ext cx="8496942" cy="4695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8642" y="6021288"/>
            <a:ext cx="1191110" cy="79208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33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196752"/>
            <a:ext cx="8640958" cy="316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33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9" y="1268760"/>
            <a:ext cx="8496942" cy="26095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9" y="1268760"/>
            <a:ext cx="8496942" cy="12961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323529" y="2564904"/>
            <a:ext cx="8496942" cy="1313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860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2267744" y="177287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2006 </a:t>
            </a:r>
          </a:p>
        </p:txBody>
      </p:sp>
      <p:sp>
        <p:nvSpPr>
          <p:cNvPr id="11" name="Rectangle 10">
            <a:hlinkClick r:id="rId3" action="ppaction://hlinksldjump"/>
          </p:cNvPr>
          <p:cNvSpPr/>
          <p:nvPr/>
        </p:nvSpPr>
        <p:spPr>
          <a:xfrm>
            <a:off x="2267744" y="234893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2006</a:t>
            </a:r>
          </a:p>
        </p:txBody>
      </p:sp>
      <p:sp>
        <p:nvSpPr>
          <p:cNvPr id="12" name="Rectangle 11">
            <a:hlinkClick r:id="rId4" action="ppaction://hlinksldjump"/>
          </p:cNvPr>
          <p:cNvSpPr/>
          <p:nvPr/>
        </p:nvSpPr>
        <p:spPr>
          <a:xfrm>
            <a:off x="2267744" y="29250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2007</a:t>
            </a:r>
            <a:endParaRPr lang="en-GB" b="1" dirty="0"/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2267744" y="35010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2007</a:t>
            </a:r>
            <a:endParaRPr lang="en-GB" b="1" dirty="0"/>
          </a:p>
        </p:txBody>
      </p:sp>
      <p:sp>
        <p:nvSpPr>
          <p:cNvPr id="14" name="Rectangle 13">
            <a:hlinkClick r:id="rId6" action="ppaction://hlinksldjump"/>
          </p:cNvPr>
          <p:cNvSpPr/>
          <p:nvPr/>
        </p:nvSpPr>
        <p:spPr>
          <a:xfrm>
            <a:off x="2267744" y="40771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2008</a:t>
            </a:r>
            <a:endParaRPr lang="en-GB" b="1" dirty="0"/>
          </a:p>
        </p:txBody>
      </p:sp>
      <p:sp>
        <p:nvSpPr>
          <p:cNvPr id="15" name="Rectangle 14">
            <a:hlinkClick r:id="rId7" action="ppaction://hlinksldjump"/>
          </p:cNvPr>
          <p:cNvSpPr/>
          <p:nvPr/>
        </p:nvSpPr>
        <p:spPr>
          <a:xfrm>
            <a:off x="2267744" y="52292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2009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2267744" y="465319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2008</a:t>
            </a:r>
          </a:p>
        </p:txBody>
      </p:sp>
      <p:sp>
        <p:nvSpPr>
          <p:cNvPr id="18" name="Rectangle 17">
            <a:hlinkClick r:id="rId9" action="ppaction://hlinksldjump"/>
          </p:cNvPr>
          <p:cNvSpPr/>
          <p:nvPr/>
        </p:nvSpPr>
        <p:spPr>
          <a:xfrm>
            <a:off x="3923928" y="17729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2009</a:t>
            </a:r>
            <a:endParaRPr lang="en-GB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41685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Comic Sans MS" pitchFamily="66" charset="0"/>
              </a:rPr>
              <a:t>Old Spec Binomial Expansion</a:t>
            </a:r>
            <a:endParaRPr lang="en-GB" sz="4000" dirty="0">
              <a:latin typeface="Comic Sans MS" pitchFamily="66" charset="0"/>
            </a:endParaRPr>
          </a:p>
        </p:txBody>
      </p:sp>
      <p:sp>
        <p:nvSpPr>
          <p:cNvPr id="26" name="Rectangle 25">
            <a:hlinkClick r:id="rId10" action="ppaction://hlinksldjump"/>
          </p:cNvPr>
          <p:cNvSpPr/>
          <p:nvPr/>
        </p:nvSpPr>
        <p:spPr>
          <a:xfrm>
            <a:off x="3923928" y="234893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2010</a:t>
            </a:r>
            <a:endParaRPr lang="en-GB" b="1" dirty="0"/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3923928" y="29250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June 2010 </a:t>
            </a:r>
            <a:endParaRPr lang="en-GB" b="1" dirty="0"/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3923928" y="3501064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2011</a:t>
            </a:r>
            <a:endParaRPr lang="en-GB" b="1" dirty="0"/>
          </a:p>
        </p:txBody>
      </p:sp>
      <p:sp>
        <p:nvSpPr>
          <p:cNvPr id="32" name="Rectangle 31">
            <a:hlinkClick r:id="rId13" action="ppaction://hlinksldjump"/>
          </p:cNvPr>
          <p:cNvSpPr/>
          <p:nvPr/>
        </p:nvSpPr>
        <p:spPr>
          <a:xfrm>
            <a:off x="3923928" y="407712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2011</a:t>
            </a:r>
          </a:p>
        </p:txBody>
      </p:sp>
      <p:sp>
        <p:nvSpPr>
          <p:cNvPr id="33" name="Rectangle 32">
            <a:hlinkClick r:id="rId14" action="ppaction://hlinksldjump"/>
          </p:cNvPr>
          <p:cNvSpPr/>
          <p:nvPr/>
        </p:nvSpPr>
        <p:spPr>
          <a:xfrm>
            <a:off x="3923928" y="465319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2012</a:t>
            </a:r>
            <a:endParaRPr lang="en-GB" b="1" dirty="0"/>
          </a:p>
        </p:txBody>
      </p:sp>
      <p:sp>
        <p:nvSpPr>
          <p:cNvPr id="35" name="Rectangle 34">
            <a:hlinkClick r:id="rId15" action="ppaction://hlinksldjump"/>
          </p:cNvPr>
          <p:cNvSpPr/>
          <p:nvPr/>
        </p:nvSpPr>
        <p:spPr>
          <a:xfrm>
            <a:off x="3923928" y="52292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2012</a:t>
            </a:r>
          </a:p>
        </p:txBody>
      </p:sp>
      <p:sp>
        <p:nvSpPr>
          <p:cNvPr id="36" name="Rectangle 35">
            <a:hlinkClick r:id="rId16" action="ppaction://hlinksldjump"/>
          </p:cNvPr>
          <p:cNvSpPr/>
          <p:nvPr/>
        </p:nvSpPr>
        <p:spPr>
          <a:xfrm>
            <a:off x="5580112" y="177287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Jan 2013</a:t>
            </a:r>
          </a:p>
        </p:txBody>
      </p:sp>
      <p:sp>
        <p:nvSpPr>
          <p:cNvPr id="38" name="Rectangle 37">
            <a:hlinkClick r:id="rId17" action="ppaction://hlinksldjump"/>
          </p:cNvPr>
          <p:cNvSpPr/>
          <p:nvPr/>
        </p:nvSpPr>
        <p:spPr>
          <a:xfrm>
            <a:off x="5576478" y="234893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2013</a:t>
            </a:r>
          </a:p>
        </p:txBody>
      </p:sp>
      <p:sp>
        <p:nvSpPr>
          <p:cNvPr id="21" name="Rectangle 20">
            <a:hlinkClick r:id="rId18" action="ppaction://hlinksldjump"/>
          </p:cNvPr>
          <p:cNvSpPr/>
          <p:nvPr/>
        </p:nvSpPr>
        <p:spPr>
          <a:xfrm>
            <a:off x="5580112" y="2925000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2014</a:t>
            </a:r>
          </a:p>
        </p:txBody>
      </p:sp>
      <p:sp>
        <p:nvSpPr>
          <p:cNvPr id="22" name="Rectangle 21">
            <a:hlinkClick r:id="rId19" action="ppaction://hlinksldjump"/>
          </p:cNvPr>
          <p:cNvSpPr/>
          <p:nvPr/>
        </p:nvSpPr>
        <p:spPr>
          <a:xfrm>
            <a:off x="5580112" y="3494638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2015</a:t>
            </a:r>
          </a:p>
        </p:txBody>
      </p:sp>
      <p:sp>
        <p:nvSpPr>
          <p:cNvPr id="23" name="Rectangle 22">
            <a:hlinkClick r:id="rId20" action="ppaction://hlinksldjump"/>
          </p:cNvPr>
          <p:cNvSpPr/>
          <p:nvPr/>
        </p:nvSpPr>
        <p:spPr>
          <a:xfrm>
            <a:off x="5580112" y="4070702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2016</a:t>
            </a:r>
          </a:p>
        </p:txBody>
      </p:sp>
      <p:sp>
        <p:nvSpPr>
          <p:cNvPr id="24" name="Rectangle 23">
            <a:hlinkClick r:id="rId21" action="ppaction://hlinksldjump"/>
          </p:cNvPr>
          <p:cNvSpPr/>
          <p:nvPr/>
        </p:nvSpPr>
        <p:spPr>
          <a:xfrm>
            <a:off x="5580112" y="464676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2017</a:t>
            </a:r>
          </a:p>
        </p:txBody>
      </p:sp>
      <p:sp>
        <p:nvSpPr>
          <p:cNvPr id="25" name="Rectangle 24">
            <a:hlinkClick r:id="rId22" action="ppaction://hlinksldjump"/>
          </p:cNvPr>
          <p:cNvSpPr/>
          <p:nvPr/>
        </p:nvSpPr>
        <p:spPr>
          <a:xfrm>
            <a:off x="5580112" y="5229256"/>
            <a:ext cx="1584176" cy="50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/>
              <a:t>May 2018</a:t>
            </a:r>
          </a:p>
        </p:txBody>
      </p:sp>
      <p:sp>
        <p:nvSpPr>
          <p:cNvPr id="27" name="Rectangle 26">
            <a:hlinkClick r:id="rId23" action="ppaction://hlinksldjump"/>
          </p:cNvPr>
          <p:cNvSpPr/>
          <p:nvPr/>
        </p:nvSpPr>
        <p:spPr>
          <a:xfrm>
            <a:off x="107504" y="68122"/>
            <a:ext cx="2253172" cy="408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latin typeface="Comic Sans MS" panose="030F0702030302020204" pitchFamily="66" charset="0"/>
              </a:rPr>
              <a:t>New Spec Q’s</a:t>
            </a:r>
            <a:endParaRPr lang="en-GB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591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87624" y="1268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1035" name="Picture 11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39" name="AutoShape 15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1" name="AutoShape 17" descr="data:image/jpeg;base64,/9j/4AAQSkZJRgABAQAAAQABAAD/2wCEAAkGBxITEhUUEhQWFRUXGRYYExgYGRYYIBwcFBUXGxgYGBsYHCkgGR8lHBgUITEhJSkrLi4vGB82ODMsNygtLisBCgoKDg0OGxAQGzcmICQsLC84LS8sLC83Ny8sLCwsLC00NCwwLCwsNzQsLCwsLiw3LCwsLCwsLCw0NCwwNDAtOP/AABEIAMQBAgMBEQACEQEDEQH/xAAcAAEAAQUBAQAAAAAAAAAAAAAABQIEBgcIAwH/xABJEAABAgMEBAgKCAUCBwAAAAABAAIDBBEFITFBBgcSURMiMmFxkaHRFhdCUlSBkrHB0hQjQ1NiouHwFTNygrIkwghEY5Oj4vH/xAAbAQEAAQUBAAAAAAAAAAAAAAAABQIDBAYHAf/EAD4RAAIAAwQGCAUCBQMFAAAAAAABAgMEBRExURIhQWGh0QYTFCJxgZGxFjLB4fBCUiMzU5KiQ2LxJILC0uL/2gAMAwEAAhEDEQA/AN4oAgCAIAgCAxq1NPrMl4roMabhsiMue3jGh3HZBFeZAWnjQsf02H7MT5UA8aFj+mw/ZifKgHjQsf02H7MT5UA8aFj+mw/ZifKgHjQsf02H7MT5UA8aFj+mw/ZifKgHjQsf02H7MT5UA8aFj+mw/ZifKgHjQsf02H7MT5UA8aFj+mw/ZifKgHjQsf02H7MT5UA8aFj+mw/ZifKgHjQsf02H7MT5UA8aFj+mw/ZifKgHjQsf02H7MT5UA8aFj+mw/ZifKgHjQsf02H7MT5UA8aFj+mw/ZifKgHjPsf02H7MT5UBlsCM17WvY4Oa4BzXAgggioIIxBGaArQBAEAQBAEAQBAEAQBAap1u6zhKB0pJuBmSKRHi/ggch/wBQ9mO5AaVkbB2wXxy7aca4334lxOJKjp1a1FdAblZ3RmGOVp1Tab2LYt+p692wufByDvf1juVrt0zcSHwvRZxeq5Dwcg739Y7k7dM3D4Xos4vVch4OQd7+sdydumbh8L0WcXquQ8HIO9/WO5O3TNw+F6LOL1XIeDkHe/rHcnbpm4fC9FnF6rkPByDvf1juTt0zcPheizi9VyHg5B3v6x3J26ZuHwvRZxeq5Dwcg739Y7k7dM3D4Xos4vVch4OQd7+sdydumbh8L0WcXquQ8HIO9/WO5O3TNw+F6LOL1XIeDkHe/rHcnbpm4fC9FnF6rkPByDvf1juTt0zcPheizi9VyHg5B3v6x3J26ZuHwvRZxeq5Dwcg739Y7k7dM3D4Xos4vVch4OQd7+sdydumbh8L0WcXquQ8HIO9/WO5O3TNw+F6LOL1XIeDkHe/rHcnbpm4fC9FnF6rkPByDvf1juTt0zcPheizi9VyKYujkKh2S4HKpB67l7DXR360W5vRalcDUuJp7L2n9DK9VmsWJZ0T6HOkmVJ4rryYJceU3fDOJGWIzBk4I1GtKE0ippplNMcqYrmjouFFa5oc0hzXAFpBBBBFQQRiCM1UWCtAEAQBAEAQBAEAQGrNbus4SbXSso4GacKPcLxBBHa8jAZYnIEDTFjWWa8NGqXk7Q2rzU37Tq4uP7vwi6qp0u5Bgb1YVh9VdUVC72xZb3v9vHCWmphsNpc40A/dAsOCBxxaMJslVVS6aU5s13JflyIE6Tn7v836LP7Av3cDUn0tiv1Sv8vsfPCc/dj2v0XvYF+7gefFsf8AS/y+xeSNqRYvJhCnnFxA91/qVmbTy5eMXAkqG16ys1y5GrNxNL21+V5LtrnisNmxQ33d7E+oVFMSIGiriAN5NF6k3qRbmTIJcOlG0lm3cWMW2YDfLr0AntFyvw0s17CLm29QS3c5l/gm/bVxLZ2kkLIPPqHerioZmaMGLpVRp6oYn5LmfBpLC81/U3vXvYZmaKV0rpf2Rei5nozSGCcdodI7qql0U1F+DpNQxY3rxXK8u4FpwX8l7eg3dhVmKRMhxRISLWo53yTF56ve4u1aJAIelEUmh2QCcgbl7DdfrLc1xqBuWr3k9RAxdIntJa6FQjEbX6KQhoYYleojUZvSibKjcEcm5rZpfYo8Jz92Pa/Re9gX7uBb+LY/6X+X2JqzZvhYYfSla3Y4Giwp0vq49E2ezax1lOpzhuvv1eDuLpWjPKeEFdmt9K05t69ud15b6yHT0L9d1924s7Us5sZtDc4ck/A8yuyJ7lPcR1qWXLrpdz1RLB/TwMh1Vax32fEEnOk/RiaMcbzBJOI3wzmMsRmDNQRqNXo5rUU8ynmOXMVzR0VDiBwDmkFpALSDUEHAgjEKosFSAIAgCAIAgCA1drc1mtkWmVlHB024cZ1xEEEYne8jAZYnIEDStj2W4u4aPVz3EuG1UmpNS51cXE3/AK4RlVVX9yDDM3iwrC6u6oqF3tkOW978ls8cJeZmGsaXONAP3QLCggcb0UbNU1MunlubMdyRZaNaPzFrzOy2rILKcI/JgP8Ak85D4BZFZWSbMk6UWuJ4LN8jm9o2hNtCbe9UKwWX3M7010tlrKgiQs5jeGaKOfQO4MnEmvLiHG+4digbNs+faMztdU3ovZhfyXvxMKKJQ92HE1tZtjFx4WYJc5x2qEkkkmpLybySb/etknVShWhKw/MDarI6O3pTqteEPPl65E+0AXC4KPbvNxhhUKuS1FEeM1jS5xoBiVVDA4nci3Pny5EtzJjuSIUWlMTEQQpSG5zjhst2nHnoLmjnPYs3qJMiDrJ8SS8bkaXXdJp0x6FKtFZvW+S4+Rltj6nZ2PR85GbBB8n+a/oNCGj1OPQoio6T00ruyINLgufBGvzOunRaU2Jt73eZnZ2p2zYf8zhYx/G/ZHqEMNPaVCzuk9bH8l0Pgr/e88UmEnpbV/ZbBRsnCNPOBf2vJJWBHbNdG73Nflq9rivq4cj1doPZp/5OB6obR7lQrWrV/qxeo6uHIsJrVjZL8ZUNP4HxW9gdTsWRBb9oQf6l/ik/oeOVBkY5aupOUeCZePFhHIO2YjeinFd2lSUjpXUQ/wA2BRLdqf1XAochbDBLd0FtOzgXgcLBFSXQ6uAAzcwjabdiQKDep6ltehrnovuxPY9Xo8H+ajJpq6ro3/Ci1ZYr0LKy7abF4ruK/dkejuV6fSxS9a1o3OyrelVjUuNaMfB+HL3JVYpsBFW5ZYit2mjjjDnG7uWVTVHVu54EBblkKsl9ZLX8RcVlyLa0dLo8eRhSL2g8G8EP8pzWt2WQ3DOhJv8A6d1TelWdKk1UVTC8VhsTxb8+Zz1acTUtLXfd9iWkJfg4bWbhf0m89tVhzY9ONxHVbPpuzU0EnJccXxLhWzMMd0mjOZEhuaaEA0PrUjRQqKCJM0zpNOjk1EmZLdzSevzJOybSbGbueOUPiOZYs+Q5T3E5ZNrS66XlGsV9Vu9sD7atmtjN3OHJPwPMkie5T3Htq2VLrpdz1RLB/R7vYyTVTrIfIPElPE/R60hvN/BE++GezHepmCNRq9HNainmU8xy5iuaOh2PBAIIIIBBF4IOBBzVRZKkAQBAEAQGsdbes1si0y0qQ6bcOMbiIIIuJyLyLw3LE3UDgNJWRZji4xo5LnuJdxiSak1LnE3lxN9/vwjKqqv7kHqbvYVhaF1RULXshy3vfktnjhMTEdrGlzjQBYUEDjdyNoqKiXTy3MmO5IjtHrDmLXmeDh1ZBZfEeRUMacz5zzfQfAErJqqqTZkjTj1xPBZvlm/rcjm9pWjNtCbfhCsF9XvNn6b25AsSSZKSQDYzwdjAkA3Ojv3uNKCt1RubRavZtLNteqdRUfKvxQrdnzd5hRxKXDcjVNh2aa8NFqXuvFbzfftGuJK2upnr+XBgvy42/o/Y3VpVM9d54LLf45ZeOE4sE20ICHs+zItpzzZaGdloJ2nYhrW8t5GZyA3kC6tVmTqiXQUrnx4+7eC5nN7bro6uqctPuwu5eWL5bjobRrRuWkYQhS7A0XbTje55HlPdmceYZALnVbXTquZpzX5bF4GBDCoVciXWIVBAEAQBAEAQGp9amrdj2PnJJmzFbxo0JuDwMXsGTxiQOV047bYduxQxKnqHfC9Sb2bnu9vDCxMl3d6HE17YNpcK3Zdy24843rYaqR1cV6wZvlgWq6uU5cx9+His/o/uSqxTYCzh2bDEQxacY9QOZHOVec+NwKDYRsuyqeCqiqku8/RPa1ve1l4rJJBAY1pZymdB94UnQfKzR+lv82V4P3Mx1laAPknfTJIHgK1e0X8ET74Z7MFD2NbMNXD2eo+fPP7/APJrsEcymmKbKdzRC2VaTYzdzhyh8RzLMnyHKe46LZVqy66XetUSxX1W4+WtZrYzdzhyT8DzJInuU9xTa1lS66XlGsH9Hu9jKNU+sp8k8SU+TwFaQ3n7InInOGezowmYYlEr0c1nyJkiY5cxXNHQrHAgEGoN4IzBzCqLR9QBAEBrPW3rMbINMtKkOm3C83EQQRc5wwLyL2tPSbqBwGj7IsxznGPHJc9xLuMSSSTUvcTeSTfeo2qqr+5B6m7WFYWjdUVC17Ict735LZ44TMeM1jS5xoBisGGFxO5G1T58uRLcyY7kiMsKx5m1pkQoQ2YTb3vIq2G0+U7znG+jc+YAkZVTUybNkdZM1t4La3kt2b+yOb2naU20JuUCwX1e/wBsDoKyrMlbMlC2GNiFCa58RxvLtkVc95zcae4CgAC57UVE+0Ki+LXFE7ksskvzeYqSgRzzMzr7RnYkzG5NahuIDRcxg5gBfvv3rocEqGhpYZMvHPftZI2FQdsqdONdyHW972L6v7k2sI6OEAQHpqbnmQLVeyIQDFZEhMJ87ba8CvOGHpNFR0ilRTqBRQfpab8LmvqconQOVVTIIsb2uJ0CufFQQBAEAQBAEAQBAc4af2SLPtV2wNmFEpEYMg2ISHDoDg6g3ALpFlVLraBaXzQ6n4rD1V3EuWdUdkrYI9l9z8HqfPyLpWzqIQBAEBjWlnKZ0H3hSdB8rNH6W/zZXg/c6nLA5tHAEEUIN4IIvBGYXKtJwxXrEgTQ+srQJ8g8zcmD9HJ4zRfwRJwO9hyOWByJ36xrYhrYOon/AD+/3/5KJcyZSzFNlO5r89CIsu0Wxm1Fzhyh8RzLKnyHKe46LZdqS66XetUSxX5sKLXsxsZu545J+B5vcqqeocp7i3a9kwV0u9ao1g/o93tjmnleqbWW6TcJGfcRArswojvsicGuP3ZyPk9GExDEolejm06THJjcuYrmth0G1wIqLwcFUWj6gCA5e1o6HRbMnOH40aXivL4cR5LjtEkuhxHG/bxIJ5QvxBpRHDpQuEv0s/qJ0M25O533M8pOabEYHNwPYdxUHMluXFos6rR1cuqlKbLep8Hky1tqzzFZQHjNvAyPMe9XaacpUWvBmBbVmxVsi6B96HWlse7k9hl2pXTCFC/0EZrYbnPJhPoG7b3G9kQ+dgGk40Dd1YrpJZkyb/1Ut3pLWslmt2frmc7ltwNwRK5/XIyDXrbJhSLYDTR0w+h/oh0c6n93BjoJUZ0XpetqnNeEC4vUuF5VOiuhuNZWHLbEFu93GPrw7KLaKqZpzHu1HQ7Cpez0UC2xd5+eHC4kFjkwEAQENbNluc4RYRpEFDcaE0wIORCzKaoUK0I8DV7dsSKpfXyPn2rP7+6Mx0V1xxIQEK0IbomzdwrKB/8Aew0DjzgjoOKhq7oxBMfWUsV1+x4eT2eGs0txxy3oTFc15M2NZmsGzI44k3Dad0Q8Ef8AyUr6qrW59i10n5pbfhr9ry4pkL2mQwJuG8VY9rh+FwPuUfFLjg+ZNeRVeeyoPQgCAIAgCA1B/wAQFmueJSKxpdThWOoCTfsObh0P61uHRSfDC5sETuwfun9DHnrBmtxak39wfYid62Xs9P8Av4onl0pq0rtCH0fM+/xWb+4/JE7152en/fxR78VVf7IfR8x/FZv7j8kTvTs9P+/ih8VVf7IfR8x/FZv7j8kTvTs9P+/ih8VVf7IfR8yxtIzEYguguFK4Mfn0rIk9TKvSi4oibRtKbXRQxTEldlf9WzrNmAXI3ieGIaydMIUhLkENiRooLYcJ14INznRB5g3eVhvImrFsyZWTlFe1DC7217Lf7YlqZGoUaH0cs91eFdcL9kC6tczTLmW91k9XdWjZejdlxqJVcepbFnve7LPHDHIiVHG6NpK9kDDkYtpTbJeVYHONwdgKeU95yYP3eaKZpZLlwa9pza3rRl1lR/DWqHVftf2y83tOqNFLEElKQZYRHROCaG7biSScTQE8VuQbkAAskgyWQBAWFuWRBm4D4EdofDeKOG7c4HIg0IPMgOXtKLAj2POGFEq+C++E+l0RlcRue3At+BBNifIU2HeStlWpHQzb8YXivqt6+xfQYoc0Oaag3gqFihcLuZ0yTNgnQKZA709pE27Ze39ZD5YxpnTdzhZlLUaPciwNdt6xu0QufJXfWKzXP3wyLbSHSePaAlmRzV0Jph7db3bThxnc9A0HfSqu0tBKo3Mil4Ra7srkaPLTnTIYM2l6syEBRp15JJXI+oehAEAQHhMykOJy2h3v9RxCrgmRwfKzFqaKnqVdOgT9/XFEZG0chHklzeojtv7VlQ10axV5BTui1LFrgicPFcdfEtXaMnKIPW2nxV1V62wmBH0Sj/TN9Yfuyv8Ag8yOTG/M8e5U9pkPGDgixF0Vqv0xw8eTH8KmjjHPtxD8E7RTrCDgjxdFavbHD6vkDYkc4xu1ydrlLCD2LnwpP/qLiUiwIowi/wCS97ZLf6R8Jz/6i9GVtsqabyY5H97x7l46infzQcEURdFapfLHDx5MuGRLUZyJuMP6Y8UfEK24aGP5pS/tRai6NV8ODT8G/qkSEvppbkH7Z7wMnNhxK9YLu1Y8dl2XN/Ql4Nr7GJMsi0Zavct+Vz9rycs/XVNwzSalob/6dqE7p420D1BYM7orTxq+TMa8bnyMGOKZLejMhue9Xe5nNg61bNmKB0Qy790YBo9sEtp0kKBqujtbI1qHSX+3Xwx9z2GbCzN2OBAIIIN4IvrXcoNpp3Mun1AEBA6Z6UQbPlzGiXuN0KHWhe7IcwGJOQ3mgMhZtnTK6cpcOpbXkvzBFEcahV5z0Yka0Jh0zNHaqegXYMaMmj931K6HdKo5KkSVdd+XveStiWRFWTOunLuLi8vDP0zunQFgHQkklciCtGYiTEVsrLNL3vcG0bi4nyRzbz8FJUlPd34vI0jpBbOm3TSHq/U893hnnhhj0Vqx0Eh2ZL0NHzMQAx4g7IbK+S3tN+4CQNRMzQBAEAQEHplovAtGWdAjClb4bwL2PAuc34jMVCA5hmpSPZk0+Vmm0occiDyYjDm09+BBCxKmn6xXrEn7Eth0cfVzP5b4PPmvMmga3hRB0ZNRK9YELaNlfWsisHltLx/cOMPis2TUdxy4sndyNYtGxkqqCqkr9ULiXmu9z9cybWEbQEAQBAEAQBAEAQBAEAQBAEAQFMSGHCjgCNxFV6m1rRRMlwTIdGNJrJq8i5uwIT+TxDzYdXdRZUusmQ46yBq+jdJOvcvuPdh6crj0sLSS0LKcODdtwa3w3Vcw330H2bucU9apqqGktGHvK6LPb9/zA1CtsyqoHfGr4c1h9vzE3roXpjL2jC24R2YjacLCcRtNP+5u5w7DctDtKzJ1DM0Y9aeD2Pk9xjwRqJaiR0gtqDJwHx47qMaMM3E4NaMyf3cCVj0dJMqpqlS1rfBZs9iiUKvZzna9qx7VmjGjcWGLmtBuY3Jjd5OZ/QLpEiRJs6QpUvHPN5vkZdlWZHaE6+LVAsX9Fv8AbHIlobA0AAUAuAWG2272dJly4ZcKggVyWwhrctIj6qFUvdQGl5vwaKZlZtJT6XfiwNX6QWz1KdNJfeeLyWXi+C34bv1PauhIQ/pEy0GbiDDHgmnyB+M+UfUMy6UNENloAgCAIAgCAxDWToPCtOX2bmx2AmXiHI+Y6l+w7PdccqEDnGRjRZWM6VmmljmOLSHYtO45EHIi68ZFYFXTaXfhxNr6P2z1TVNOfdeDy3eHt4YTyjDewgCAIAgCAIAgCAIAgCAIAgCAIAgCApewEEEVBxBRNp3oojghjhcMSvT2EE2JGs+YZMyri2huxIvxY8ZtI/daFZ7UutkuTOX5mt5z22rIdDH1sr5HweXhk/LxvtK9Jpi15gVHBwWchlahtcXON204/pvKs0NBJsyTq1xPF57tyMGhoptoT1BDqSxeS55L6Xl5LQGsaGtFAP3UqxHG44tJnS6aml08pSpauSLC27U4Juy3lnDmG9ZFNT9Y73gRFt2uqOX1ct/xHwWfI2bqV1cGHs2hON+scNqWhu8kH7V9fKPkjIGuJGzMJXHOYonE73izcyHgQBAEAQBAEAQGudb2rwWhC4aXaBNwxxcuFaPs3HzsdknO43GoA0VYlouqYMYFr2ktG1UGouLXA4EKMq6e7vwm89H7Z6xKmnvXsee578s/HGcWAbaeMxNNZTbNAcCcK7icvWq4JcUfymLUVcqnu613J7dl+V+zzuPRjw4VaQRvBqqWmtTL8uZBMh0oGms1rKl4VhAEAQBAEAQBAEAQBAEAQBAEB5TMAPaWuwIp+qqgjcESiRj1NPBUSopUeDX4/LE85CTbCYGt9Z3neqps1zItJlqgoZdHJUqDzebzPK1bQEFtcXHkj4nmVUiS5sV2wsWracFDK0nrieC+vgvsZXqc1dumogtCdFYQNYLHD+a4eW4fdtOAzI3Chm4YVCrkcxnTo50bmTHe3tOgl6WwgCAIAgCAIAgCAIDT2urVwYwdPybfrm3zENuL2tH8xoHljMZjnFHD1Np3o1XYdqcKNl3LH5hv6d6iKqn6t6UOB0Sw7YVXB1U1/wARcVn45+vhJR4TXtLXCoOIWLDE4XeicnyYJ0ty5ivTMPtGTfAfcTQ8lwu9RpmpmTNhnQ6/Q5raNBOs2d3Ync8Ilq8tW1GR2foxa8SE2NAaY0Jwq1zXwn9IIc7aBBqCCLiFHTq+z5cxy5r0Ylsaa+wlWtaEC7sxvxufveecWStaHc+Ujnn4B5HW0UXsM2z4/lmr+5fUy4OkdoQ43Pxh5XFs+fnWcuXcOmHEb71dUmmi+WPii9D0pq180EPo+Z4eEr84Y6yFX2CHZEXV0sm7Za9WVDSc/d/m/RedgX7uBcXS2LbK/wAvsVDSffD/ADf+q87B/u4Fa6XLbJ/y+xWNJmZsd1hedgizLq6WSdst+qKxpLC81/5e9U9gjzRcXSul2wRcOZW3SKCcnjpA+BXjoZm4uw9KKJ4qJeKX0bPVtuwPOI/td8AqHRzcuJkQ9IrPeMd3/bFyLhlpwThEb6zT3q26eYv0mXBa1FHhNXm7ve4uWPBvBB6L1baaxM6CZDGr4XetxUvCsIAgCAt56cbCYXO9Q3ncFclSnMi0UYddXS6OS5szyWbyL3VjoJEtaYMxM1Eqx3GxHCEXiEw5DziL795qJuXLUuHRRy+sq5lVNc2Y9b4LJHS8GE1rQ1oDWtADQAAAAKAADAAZKsxStAEAQBAEAQBAEAQBAEBoLXPq7dLvNoSTaQydqYY0fy3H7Ro8w5jI34Hi+RQqJXMuSpscqNRwO5raYdZFoiM3c4cofEcyhaiQ5UW46XZFqQV0q/CNYr6rc+GBcTkq2Iwtdgew7wrcuY5cWkjNrKOXVynKmLU+DzRToJpXFsmZMOLV0tEI4RoyyEVg3jMZgUyBFVp2fLtKRpQao1g/o93tjmc0q6SbQTnKmYZ5rM6AjWxLsgCYdGY2CQHCIXANIdhQ51yC57DSzopvUqF6WF2080ldeYDa2uiRhkiBDix6YOoIbT0bXG62qfkdFqqNXzIlDxfDVxLLnw7CHbrzaTxpG7P68HsMILM+EmsJ3+P/ANFPX7iYs3WzZUY0jQ3wed8Nr29bKnsWHO6OV8rXLiUXg7nxu9ypToXiZpIwZCZZtwmS0Zhza2G8dBuuPMVCzY6uni0Y3FC97aLq0XgfH6J2ecZKV/7ML5UVpViwmxf3PmNCHI8YmhNmnGTl/VDaPcFcVq1q/wBWL1Z51cORZxtXFlOxlGD+l0Rv+LgrsNuV8OE1+ifujzqociyi6p7JOEBzeiLF/wBzir8PSO0FjHf/ANq+iPOpgI2a1K2e7kRJhnNtMI7WV7VkwdKqxfNDC/J8zxyISDntSMRtXS04K+SIjC3rewn/ABWfK6WQRap0r0d/B8xDLjlvSgiufoYZa0tO2dFbCnGVa69jgdoOAuJY7Ol1Qb7xhUKap46WuluOnetbOa+uBNUPSCpp41DUPSh4+u3z4Em01FQsV6jf4YlEk1gz6hUecxHaxpc40AxVUEDjeiixUVEunluZMdyR4aF6LR7Zm6Xsl4dDFf5rT5La3F7qfHAUU1JkqVDcjmNp2jMrp2nFqSwWS55nT9lWbCloLIEBgZDhtDWNGQHaSTUkm8kklXiOLtAEAQBAEAQBAEAQBAEAQFMRgcC1wBBBBBFQQcQQcQgObNamgcSy4/0qVB+ivdcLzwTjjDdvafJPqN4BNEyBRw6MRkUtVMpZqmync1+XMjLPnGxWBzfWNx3KEmynLiuZ1Cz6+XWyVMg81k8im0pFsZmybj5J3HuXsmc5UV6KLSs6XXSeri1PY8nyzX1uMfhQJiIWyz3u4OEXODSSWt2sS0YX9/OpGKOTAnPhSveq/a7s/A0Omsaom1Tpo9Wjrb3ZrO/YTstZMFguYCd7rz24epYEdTMj2m8Uti0VOrlAm84tb46l5XFyZdnmt6grWnFmZzpZLVzgXoi0mLGgv8gNO9t3Zh2K9BVTYdt/iR1RYVDOXyaLzh1fbgWMCDNyT+GlIr2kY7ONNzm4PHMQehX4oqerh6ufCn4/R4o1av6O1FNfMkPSh4ry2+Xobg1c6y4c8RAmA2FM+TTkxKDya8l34fWNw062LBjpP4srXBxXjmt5Cy5ulqeJsNa6XggCAojRmsG09waBiXEAdZXsMMUTuhV54YnbesqzJYGscRXZNg/WV/uHEHrcFL01hVs9/JorOLVwx4FDmwo03plpTHtiOwBnBwYe1sDGm1SrnnMmguyp0k7nZ1nyrLlO93xRY+WxF2ko51fNUEtatr2L8yLxjaAAYAUHqVhu93nUYIFBCoVglcHvABJNALyUSbdyEccMELiidyW0irIsuYtabbLy4owXuccGNFzoj+ugHOBmpmmkKUteJza2rWirpl0PyLBZ739Ml5nT+i2jsCQlmS8u2jW3uJxe48p7zmT2AACgACySFJdAEAQBAEAQBAEAQBAEAQBAEBb2jIw48J8KMwPhvBa9pwIP7xyQHL+nOicexpvi1fLRCeCec25sfkHt3545kC1OlKZDczPs60JlFOUyDDas1+YM9JaO17Q5pqD+6KEjgcEWizqFNUy6iUpst3pnpsitc9/79apv2F3RV+ldrPqFQQBAEBBW1ZZBEaDUPBBIbUGoNzm0vBB3LOpqhXdXMw3+xqFvWJp/9RTw97bCtu9b888ccZxmse26AB2AAqYLKmmZq3FYLsOy777v8nzNchoK+LCVF/a17nk7Te3XfbOHRDgN/wBiqVk2VD+jjFzLqsm0ov8ATfBFpHte2YvLmozeiKWdkMq9DTWbL+WWv7b/AHL8HR+0Y8Vd4xL6XkfFsSPFO1GjbR3kueetyyIauVLV0uG5eS9jMl9FJ8X8yYl4XvkXMvo9Cbyqv6bh1DvVqOtmPDUS1P0YpJeuZfE9+pcOZKwobWijQANwuWLFE4nezYJUqCVDoS0kslqK14VkFEEaemGSkq0vL3UFMyLyScmtAJJ5qqVpafQWlFiaBb1s9pi6iS+4sXm+S445HSur/QyDZksIUOjojqGPFpe9wHY0VIAyqcySc01kydAEAQBAEAQBAEAQBAEAQBAEAQBARektgwJ6XfLzDaseMRi1w5L2HJwPcagkIDl+3LHmLIm3QI/Ghm9jwLntye3cciMsNxWPUSFNh3kxY9qxUM3XrgeK+q3+68iThvDgCDUG8FQzTTuZ0uXMhmQqOB3p7SpeFYQBAEAQBAEAQBAEAQEFa86+I8S8AF73kMo28kuNAxtMSTd2KRpKf9cXlzNM6Q2zjSyXuif/AI8/TM6A1V6vmWZB24gDpuIBwr8dgXHgmHcDSpzI3AUkTTDPEAQBAEAQBAEAQBAEAQBAEAQBAEAQBAY3p5ohBtOWMGJxXjjQYgFSx+/nacC3MbiAQBzQYUez5h8pNN2S005hXBzTm12P7Kw6qn01pQ4mx2DbHZYupmvuPg+T2+uZOBRJ0JO8i7YhxgNuC4gjlNxqN4Bz5v2cmnilt6MxeZBWxKrIIevpI3esYcdWaTv15rb44xUlbE087LG8I6hNAwuNBiaNWZMpZEK0oncvHmaxL6TV0Op3PxXK49n29GYaRIVDuIc3sKtqjlxa4IvZmVB0rnr55a8r1zA0nP3f5v0TsC/dwLy6Wxf0v8vsPCc/d/m/ROwf7uA+Ln/S/wAvsfBpFEcaMhgnIXu7AvexQQ64oi3F0snP5Za9W+RVOzs8xm2+C6GwmgcYbwK3mgLrq0Bu5l5Lk0scWjDFe8r19DEmdJq6Jarl4Lm2eVl8PMOq+I4MHKodmv4RRVT+qkrurWZVl9vtOZfNmPq1jc7r92q7zyXkZM1oAoLgMFGN362bxDCoUoYcEQ9u2rsDYYeOcT5oPxWZS0+m9KLA1u3rZ7NC5El994vJc8sscjceprVv9DYJyab/AKp4+ra4fyWuG7KIQb8wDTMqWOfm1UAQBAEAQBAEAQBAEAQBAEAQBAEAQBAEAQGD60tAWWnAqyjZqEDwL94xMJ/4TkfJN+ZBA57suafBiOlpgFj2OLaOuLSDQsPw/wDij6unv78PnzNw6PWzo3Us56v0v/x5emROqNN2IG0ZaJLxWzMs4scw7VW4tPnDmOY+BWfJmQToHJmq9PVr27jR7fsZym6qQtW1Zb1uzy8MN7avNM4dpQKmjY7ABGh+57K+Sew3bidEteyo6Cb3dcDwf0e/3xNelx6SMndKQzixh6WjuUUpkawb9Su4+NkoQwhs9lvcjmxv9T9RcjytOfgy0F8aK4Q4bBVx9wG8k0AGZIVciRNqJily1e2G0leznTSnSCNa81tGrIDKiGzzWnM5F7qX9G4LpFFRyrMp9Fa4ni83yRds6gmWhP0VqhWLyXN7C+gQWsaGtFAMFjxxOJ3s6XTyJciWpctXJFjbNpiC2gveeSN3OVep5DmvXgRVs2tDQy9GHXG8Flvf0zfmbA1KautottGdbWvHlWOzzEdwPW32vNKmUklcjm0ccUcTiid7e03ivSkIAgCAIAgCAIAgCAIAgCAIAgCAIAgCAIAgCA1frj1cCeYZqWb/AKpjeM0fbNaMP6wMDmLjlQDS1hWoXfVRLni4VxNMjzhRVVT6L04cDfrAtnr4VTzn31g81zXH1JkhYRs7SauZBiJGs+YbMyp2aHpF+LHDNp/dDQrPulVklyJyvv8Ay9bzntt2RFRzOukruPg8vDL0yv6F0N0og2hLiNDucLosOtSx2YO8Zg5jcagc8tKzplDOcuLWtjzX5iiKgjUSvJmYjtY1z3uDWtBc5xNAABUkk4ABYMEEUcShhV7ewqbuOedYGl8S1ZgQYFRLQySwGo2iLjFePcMgd5K6LZVmwWbJ05nzvH/1X1zFNTTa6cpUv/hZv83FElKNhMDW+s7zvKTJkUyLSZ0uiopVJJUqWvPN5s87Tn2wWbRvJ5I3nuVUmS5sVyLNp2jLoZOnFrbwWb5ZsyDVFq/daEX6bONrLtdxGkXRXNOFM4bTcciRTIqbggUC0UcwqKiZUTHNmO9s6KAVRZPqAIAgCAIAgCAIAgCAIAgCAIAgCAIAgCAIAgCAIDSeurVxXbtGSbR4481DbnS8xmAYEYuAx5WNa+NX6mVQxOFqKF3NGubFtMRW0PLGPPzhQ9TTuW71gdIsW14a2Xox/wAxY796+uRIxGBwIIqDcQsdNp3omZkuGZC4I1ensImyLUj2VNCNB40M3OaTc9ubHbiMj+oWZPkSrRkOVMxzyeaObWrZkdnzr4dcDwf0e/3xzJ7WNrBdaOxLSgc2AdkvrcXuoDsu3NafUSK5BYFkWNDQJzp1zi13blu3v21ZmDBBMqZilSle2RtmSDYLKC8nlHee5ZE+c5sV7wOkWZZsuhlaEOuJ4vN8sj1nJpsNhc7AdpyAVEuW5kWijIrKuXSSnNmPUuLyR7audDYtsTRiRqtlYRHCuFRXMQWHecScga4kVm5UpS4dFHMK+umVk5zZnkslkdNyksyGxsOG0MYwBrGtFAA0UAA3UVwwj1QBAEAQBAEAQBAEAQBAEAQBAEAQBAEAQBAEAQBAEAQHPGt/V4ZGJ9Okm0gF1YjGi6E5xxAyhuJpTAE0wIApihUSuZdkT45ExTJbuaMasu0GxmVFzhyhuPcoWfJcqK7YdOsu0pddJ01qiWKyfJ7C4mYDXtLXCoKtwRuB6SMypppdRLcqYr0y0sqy2wQc3HPmyAV6fUOb4EdZVjy6BNp3xPbu2Lnm/IvY0UNaXONALyVYhhcTuRJzp0EmBzJjuS2ljoto/HtmcEJlWQWXxX0uYyuJyL3UoB8ASpqRIUqG7acztW1I66bpYQrBfXxf2OorEsiDKQGQIDAyGwUaPeScyTUk5kq+RRfIAgCAIAgCAIAgCAIAgCAIAgCAIAgCAIAgCAIAgCAIAgPOZgMiMcyI0OY4Fr2uAIIcKEEHEEIDmbWVoREsiZEaBV0rEJEMmp2SbzBeegVBOIG8FW5stTIdFmXRVsyknKbL9M1kW0lNtisDm+sbjuKhJkty4tFnUKKtlVclTZb+zyZ7ONLzhmqErzJiiUKveBDScpHtOaZKyragnHIAcqI85NHcMSApimp+rV7xOdW3bDrI+rl/y1xefI6d0O0XgWdLNl4AwviPIve8i97vgMgAFlEATiAIAgCAIAgCAIAgCAIAgCAIAgCAIAgCAIAgCAIAgCAIAgCAsrYsuDNQXwI7A+HEFHNPYRuINCCLwQCgOX9L9G49jTmw6r4ESphP89oOByD21FRzjIhWZ8lTYbtpJ2XaUdDO0lrheKz+62EbNTESbislpVrnuiEAAYuJyvwAxJN1xrcFj0tNod6PElbctxVC6mnfc2vPd4Lbm+PSOrfQeFZkvsCj476GPE3nzW57Db6b7znQZxq5lyAIAgCAIAgCAIAgCAIAgCAIAgCAIAgCAIAgCAIAgCAIAgCAIAgIbS3RqBaEs6Xji43scMWOAOy9vOKnpBIwKAxjVbq3ZZjXxIpbEmXlzdsVo1m1xWsqK1IAJPqyqQNgIAgCAIAgCAIAgCAIAgCAIAgCAIAgCAIAgCAIAgCAIAgCAIAgCAIAgCAIAgCAIAgCAIAgCAIAgCAIAgCAI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7" name="AutoShape 23" descr="data:image/jpeg;base64,/9j/4AAQSkZJRgABAQAAAQABAAD/2wCEAAkGBxISEhUUEBQVFRUVFBIUFBQUFBUXFBQVFBUWFhYUFBYZHCggGBolHBQUITEhJSkrLi4uFx8zODMsOCgtLisBCgoKDg0OGxAQGywkHyQsLCwsLC4sLCwsLCwsLCwsLCwsLCwsLCwsLCwsLCwsLCwsLCwsLCwsLC8sLCwsLCwsLP/AABEIALcBEwMBEQACEQEDEQH/xAAcAAABBQEBAQAAAAAAAAAAAAAAAgMEBQcBBgj/xAA/EAABAwIDBQQIBQMDBAMAAAABAAIDBBEFIVEGEjFBYTJxkbEHEyJCUoGhwRRDYnLRI4KSosLwM7Lh8hZTY//EABsBAQADAQEBAQAAAAAAAAAAAAABAgMEBQYH/8QANREAAgIBAQYCCQUBAAIDAAAAAAECAxEEBRIhMUFRE2EUIjJCcZGhseFSgcHR8BUj8QZisv/aAAwDAQACEQMRAD8A3FACAEAIDhcBxQDbqlg5+GfkhKTfIjTYpG3U9wUOSXU1jp7JckVtVtQ1vZjce8gfys3dFHVXs22XVIparbqUdmBvzeT5BZy1SXJHfXsLe9qz6fkpa70i1g7EUI7w8/cLP0vyOpf/AB6HWbf7I87WekvFOTom/tiH+4lPSpdkT/w6V3+f4KWo9ImLHjVOH7Y4h5MT0iQ/5FC936shP23xM8auX5EDyCjx5dx/zKf0kaXajEHcauo+Urx5FPHl3LLZ1S91EV+LVTu1UTnvmkP3UeNLuX9Bq/Svkhs1s54yyHvkd/KjxZdy60da91fIQZpDxe//ACd/KjxZdy60kP0r5HC554ud4lR4su5b0WP6V8hyKeRvZe8dziPIqfGn3fzD0db5xXyRKixmrb2aicd00g+6eNPuyPQav0L5InQ7WYg3hVT/ADeT5qfHn3KPZ2nfuImR7b4oOFVJ8w0+YTx59yr2Xpn7n3J1P6RcVb+eHfuiiPk0KVqJlJbH0z5Ra/dllB6U8RHabA7vjcD9HKfSpdkZvYlD5N/T+izp/SzU+/TRHue4fYq3pT7GT2FDpN/L8lpT+lS/bpT/AGyg+bVZapdjCWwpLlNfItKX0kU7u3FK3/Fw81daiHmYS2NeuTT/AH/Ba022VI/3nD9zHfZXV0H1OeWzNTH3fqiyhxiB3Zkb88vNXUk+TOaenth7UX8iVHO13ZcD3EFWwzEcUAEAIAQAgBACAEBx7gBc5AZkoEsnn6vFg52XAcP5WMrOiPTq0bisy5kWStvzVHI6I04IctTfiqNnRGvBCmcqM6IogTRgqjR0wk0VlVTBZtHbXaylrKAFZs64yTKGsoLJkOBWPhsrZM3WJ3EyRuBuJkncO7ijJO4G6mRuhupkndO7qZG6daxMk7pJihQq0TYaRSVJTKNAOiiQgdZSKSCTHTBSUaJcUAUlGiwpowrIxkX1AFpE4bj1GH2XTB4PE1Eclyw6+K2PPFoAQAgBACAEAIDwG0+1jXuMUJ9hp9pw94jkOgXFdfl7qPptnbJcY+LYuL5Lt+SibivVYeIeo9Idkxpre04C/C5A81ZTbM5aeMeZwYsHC4cD1BB8lDkTGhPkJOIKN81WnG3VyjeLKgYkqrqu8aRqwNzts3edYDUpgsrIp7pQ1NbG7s3PW1h9VTgdSUiGY2HiPqoyTuvuOsjiHuN+Yv5qxnJDzZmDgGj5BWMmOCrb08AhTAGqb08AhKG3yMPIeAUGiI0kcZ91vhZVLojuhZyHgULDkJYOJI7wpKNMtaVrXdkg9x+ysZN45kxsSFcixGgyDmG2XHqgyRJMR3D/AFI3DqHAj5ZJkncb5NC2Y5FpIPk0/dTvIh1WeX+/Yn4bi8Uj9xm9cNLsxbIEDXqrJ5MJxceDPS0Uq0izhuiejoJ1vFnk3QLqGccCtlI86dZJY/l4HX/yrmHIWgBACAEAIDMfSXtvu3paZ2fCaQHh/wDm066n5Lh1Oox6kf3Pq9h7IUsai5cPdX8v+DOoK0rgPqngmsndYudk0cT5AdSrpMwnZFcFzKKueZ3G/wD6jkApzg4b5PhXDjJ/5t+RYUDhEzdb3k6nVQ22d1dcYLBJ/HFQXwg/GlBhEKqxotNmcdeQ7lZIwlNPgiFUYo9/bJd38EeWUhGEeRGNUdU3TR2pDkc7jwuT0RpLmc9ushWvWeB0RPPGwVHbFHm2bWqXLLFCldzcfkFXx/I5ZbWb5R+o4KI6u8FX0n4Gb2nZ+lCvwDv1KPSfgR/07eyOfgXau8FPpK8i62rYvdQk0rxzPzCsr12NY7XfWP1GzHINCrK2DOmG1qnzyhLpCO0D4K6w+TO2vWVz9mSE745ZdynBv4hNp8ZlZz3xo7P68QpyyjjF+RdYdjUMpDXf03fqzae53L5qywzKSlHjzLmejc2xIyPA8iOh5qXHBnC6M+RGfGCLEXGhVTVMpMRwVoY90W9vAXa3iL6LNqe8scupha9QpJwlw6rBXbJSEVOfEseDfuv9lqjWXHBoVLOrJmVkMlFTbUuoq6aKUkwOlLhzMZks64/T7WYWilhnFKjxIJrmabSV4cAWkEEAgg3BB4EFbKR5k6SfFWrRTwc06MlpS1AeOo4/ytcp8UcM4OLwx9CoIAQHgfSVtt+FaaenP9d49pw/Kab5/vPLTjouXUX7i3VzPe2Nsv0iXi2L1F9X/X/oxQkuNzck5krzT7bJY4bBdwByHFxPAAcSVaKyzG6e7HJN2gxVsm7DALNHDUnm9y0nJJeR5Ep+jxdtr4v/AGEVcbAMh469VjxfFndo6ZRjvz9qXPy7L/dRd1J2HboBqrl3WEjjw8VaKMbpYWCo3lfBy7wbyYJ3jtMA54BNh/zJJtxjlHFqbpQg3FZZ63CMEfLkwWbqvI1GrjX7T4nz+J2vMmeqpNkGDtm68qzaUn7JtGhdSzhwCBvuhcstZa+poqooktwyIcGDwWbvsfUtuRF/gY/gHgFXxZ9yd1HDh8XwDwU+NPuRuIbfhEJ9weCstTYupHhxIk+zcDvdsto661dSrpiyrqtjmnsOXTDab6ozen7FFX7JSN92/UcV6FW04vqXhbfVyl/JQVWFyM1+a9GvVQkdte0+lix8CC4FpzFiuhNPkelXfGxZi8llS7RzxjdDrt+F2bfDl8lbLHhQb3upfYZjUc2XYf8ACef7Tz7kJ4rmWDlBdEM0TPWiUCzxcXHO4tnqhOMk6OayZG6eY23pC6f1jM7xxFw7mgXHgolalLDPIWo8O51y5Z4EnYbaswEQzO/pE+y4/lk/7T9OK2jLHBnTbRvrejz+5pra1abxxOnJKpMWLHA/TVXjZhmF2jVkcdT11LUNkaHNNwf+WXVzPCnBwk4y5jqFTyu3u1goYrR2M8gPq2/CP/scNBpzKxutVcfPoensvZ0tZZx4RXN/x8WYRPvyPc+Rxc5xLnOPEk5kleU228s++hCNcVGKwkLji5BQiZPHEKyq3RuMzuc7e+eXyC0XI4b7o1rxJ/sTafCzFTmaTi8hjepOZt0AuuB6hW3quPJcWeJpHLW6tSl7MeOPsQ12H1AIDqAbqYt5pA48R3hTF4ZldHejwKctK1OLAprLqMl1HI6KdRvE+Eiyw/E6iEWile0aXuPArnt01NvGcUzN6St80WcO11cPzQ790bPsAuaWy9K/dx+7KvQ1voS49uKscWxO/tI8isXsbTvk38zN6CHmSGekCYdqBh7nOH2KzexK+k38ij0C7kmL0hj36cj9sgP0LQspbDfuz+n5KPQvo/oTYdvqY9pkrf7QfIrCWxb1yaZm9FYuWCfT7X0T/wA3d/e1zfqRZc89l6qPu5+GGZvTWroWlNXxSf8ATkY79rgVyTpsh7UWv2MZQlHmiSsipxARqmgjkHtNC1hdOHJlXFM87ieyDXXMfgV6NG0pR9oy8JxeYPDPHYns7JFyNvovao18JnXVr5w4WrPmUclOWnRd6kmso9aq2FizB5LjCsdc32ZrubwDveb36hTk0Uex6FsocLtNweBCgukc31BbA/SgPnjDswY7eDnBebtNtQUkfP62GNR8UUG12zLoHGSIXYcyBy6hNBr1atyfM2017re7Ll0JGym0JsIZDwyjcf8AsP28F62eh6DrTeUepFcm8PBLrZnaH1Um68+w+wP6Tyct6bsPdfI8vaWzvEhvwXrL6o0QHRdp8uYDtfTVLaqT8XnITfez3XN931f6bcuS8nUb3iPe/wAj9E2U6JaaKo5Ln3z1z5/wUxasD0cHCxTkhxyRHxmJ7ZWjfa0jfYeO7fOx+6tKKsg45wzxNp6SU4nqNqMZiqWwCmP9Nse8Rza92Ra4cnAD6rytnaWyh2O32m8fFLr8GNjU7sJSffBQWXpns4CykgLIDqAZnpmu6HUfdSmZyrTGY6MjQqclVW0OCE6KCd0WIuiEnRGgwOCNCcB6sIMCTGEyRuoQ6IJkh1oQ6BTkq60NmDT6KclHWTqTF6qL/pzPA0JLh4OuuezSUWe1Bfb7GE9NCXNF7Q7c1DcpmMkGrbsd/C8+3YtUvYbX1RzT0MX7Lwekw/a+mkycTEdJLAf5DJeZdsrUV8Ut5eX9HLPSWR8/gXzHgi7SCDwINwfmvNaaeGc2MCZoWuFnAFTGTjxRDWTzOM7KMfcx5HRenptoyg8SM1GUHvQeGeHxHB3xGzmle/Tq4WI9GnaMcYt4Pv0K4xScrjoDwW/iRNv+jR+r6Cg2b4nf5FPEiP8ApULr9C/2XLxMzecXd5Jt0C87Xy3q2eTfqvSLVJLCR7/GJ4mQudOQGgfMnkAOZXz2mhZOxRr5m6rdj3UZhQ0TXvMpbus3yWt63uB/K+zgmopN5Pcpq3IKHNl5+IU5Nt06J1JGDTMDhxIQRgGMDdyEl98C+QdlpZelX4m6s4PjdXLRO+TSlz6Yx54LfajZ6Kti3H5PFzHJbNh+41CtbUrI4ZzaHXWaO3fhy6ro0YrimES08jopW2c3wI5ObqCvInXKDwz9C0urq1NasrfD7PsyGYSqHRwOeqKkhpNYYxDSBgIaMiSfFS5N8yldUa1iIsxqC+BBYpK4ObqEYOWQgUGqSMigzVCMnckIObyA6HlSMChIdUIwju93eAUE4OEDQIScMYQCDD1QCDGQpIOAhCjHGx35KSjF/hLqSrJmHVE0BvE8gc28WnvbwWF+lqvWJr9+vzMLKoT9pHscI2kbJZso9W/X3D8+XzXz+r2TZV61frL6r+zzrtJKPGPFF8vIOQiVtCyUWeAta7pVvKZEoqXMonbIR34rvW0pmPo6Of8AxCPUp/0pj0dEmPDqejYZXmwbzP0AHMrN3XamSrj1NqqOOFzPI4jUy1snrJLshZ2W6fy8/RfR6PRx00MderPborjXwXGTEufoLAZADgBouls7oxwhO+hbBpGwOyNt2pqW58Yozy0e4a6Bd2nox60j5Xa+1N7NFL4dX/C/k0Jdh82CAp9pcAjq47Oye2+4/mDodW9FnbUrFhnboddZpLN6PLqu5ktfh74XmOVu65vgdCDzC8ucHF4Z91p9TC+tWVvg/wDcSMWKuDfeEGIKMFt4adEFBbI2YwgyNuiCkjIgsCFcjbn6IMDTihJwuQCd9CDnrFIOiRAHrgoGTvrwhIoTBALEgQkUHIDtghDWR2Hd55eSsmYyg1yLSGkCtgwch8UrdFJXiBpxogyWmFYoY7Mfmzkebf8AwvH1+zI25nXwl9/yct+mU/Wjz+56NrgRcZgr5hpxeGebjHAEBHrqtkLHSSODWtFyT5DU9FpVVKyShBZbLRi5PCPCsrTXz70p3IIzcDkBqdXnRfX6HRQ08fPq/wCDv8J1QxHjJ/75DmNYg15DYm7rG5NH3OpXXOWeR2aTTutZk8tlVdUOw0DYDY/f3ampb7PGKM+9o9w00C7NPRn1pHze2Nq7uaKXx6v+F/Jpq7j5UEAIAQFNtLgDKtlsmyN7D9P0u1asralYsM7tDrp6SeVxT5rv+TKqyjfE8skbuuabEHzGoXmyg4vDPt6L4XQU4PKZGc1VNkxt4UF0xlwUFsjTghGSPKUJGHIMjLnIRkadIpwRvDbpEwV3hp1TopwRvCTOmBvB65ME7wCYKMDeQsThCd5C2zqC2R1syEpjrZULDzZdUIJ1FWlh1bzH3GhUp4MrK1Lj1PSMhuwPGbTwP2PVa44ZOHxFvbr5jZUF0MvKgukWOCYlun1bj7J7J0OncvE2rolJeNDmuf8AZw6yjh4i/cvK2rZEx0kjg1rRck/bqvn665WSUIrLZ56TfBGZ4ricmIS/BCzMA8Gj43auPIL67RaKOmj/APZ83/CPU09Kgs82xb3ANDGZMHAcyfidqV1t5PRrr3eL5jN1U1Pc7A7HmcioqRaIG7GH8wjmR8HmuvT0b3rS5Hz219q+EnTU/W6vt5fH7fE1UC3BegfIHUAIAQAgBAUe1GzzapmVmytHsO1/S7p5LK2pWLzO/Qa+elnlcYvmv91MmrYXxPcyQFrmmxBXmSi4vDPuKLoXQU4PKZEc9VNxpz0BHnqN0XNz3IQ3ghsrGu4KHhczlv11VLxN4/Zg94Ub0TH/AKmmfv8A0f8ARFkeeQKtvR7j/o6d++iPI53wlTmPcj06l8pIjvLtD4FW4dx6XW+Ul8xlzjofBWSRHpEe4j1qndI8c565TukeOHrk3R4531yjdJ8cW2ZRumkbx1kyq4m0bh+OoVWjeNiJMcyqapkiOVCT0WCY0Wj1buy76O5H7LSMuhw36ZOXiLmiW+VRkuojD5UyW3Rh8qh8eBO7ngyrxaunrHhjzuxx8vd/e7U6Bc+l0dWny4831/g8+rTbksLiPNDWtDGZNHiT8R6robyelXXu/EbJVTU9lsHseakiecWgB9lp/NI/2j6rq09G960uR4W19q+AnTU/X6v9P5+xrjGgAACwGQA4ADkF6J8Y3nizqAEAIAQAgBACA8/tZsyysZcWbK0ew/X9LunksralYvM9DZ+0J6SeVxi+a/3Ux+vpnxPdHK0tc02IPmNR1Xlyi4vDPuaboXQU4PKZDcVBqIKDBAqcPJO9FxHu/wAajorrEuDODV6eMotS5F5s/hkVUCA7claPajPG3xN1avH1ltumeWsx6P8Ahnztmj3X5Fq7Yo8nLjW1V2MvRhp2xb+TlZbUj2I9HY07Y2XUK62nWR6Oxp2yM6utpVEejyGH7LT/AA3V1tCruR4MiPJszNzjHgtFr6/1DcsRGk2dfzi+i1Wtj+onNq6siyYDrEfldaLWdpEq25dSO/BgPdcPFarVPui61dyGHYXo4jvCutR5GsdoTXNDTqJ44Wd5qytizsq2nH3uAhshGRBHerYT4o9anVRmuDJMUypg7FMnU8qgtnJeunvY6gH6ZqzKQXDA06ZQWwNOlQYG3SoBsyITk9lsJseaoiacEQA5DMGU9P09ea6aKN71pcjxNq7WVC8Kp+v/APn8/Y1+OMNADQAALADIADkF6J8a228sUhAIAQAgBACAEAIAQHn9rNmI6xnJsrR7Elv9LtW+SytqVi8z0NBtCeknlcYvmv8AdTGsRopIJHRytLXt4g/Qg8x1XmSi4vDPuaL4XQVlbymRSqmx2N5abjkhWUcrB2ukLnNkh/pzNzBblc/z04FXko2RcJrKZ5lmk3U8cUejwnb2LctVhzJBkS1hLXdRbMdy+d1OxLVP/wAPGPm8NHmyqknwLBu29CfzSO+OQf7VyvZGrXu/Vf2R4cuxIp9rKJ5DWzNuchcOHmFlLZuqisuDHhT7F2uEzBAcspBwsGgTLAl0DTxaPBTvS7kYQy+giPFg8FdXTXJkbiIk2AQO9wLWOstj1KuqLKev2Nac4zbouyracl7RlLTroeRxjBHx5SNy5Fevp9XGfGLMoudMsxPOhha4g8l6Sakso+m0t/iVqRNgKho7IyLgP9lvcFVm0OQhz0LDTnoUbGzIpKtntdgdinVZE1QCKcG7W8DMQeH7OvNdNFG960uR4u09q+AnXU/X79vz9jY4ow0BrQA0AAACwAHAAL0D5Btt5YtCAQAgBACAEAIAQAgBACAodrNmY62Oxs2VoPq5LcD8LtWrK2pWI79Br7NJPK4xfNd/yYxieHyU8jopm7rmn5EciDzBXlzi4PDPutPqK74Kyt5T/wBgiKpuIcFJRoakedVbLMnCPYjSFTllXGPYXQThjs7brsj06oU4ZNB2axnhDKc/y3n3h8J66ar5vaeg3W7q1w6rt5nn6vSOPrx5dT0y8Q88EAIAQAgBACAhYpRNljIcOWS2otdc00VnFSRjuKRbszm6WC+000t6tM7dmpqp/E5CzgFqz1Y8Syc5UOtLCGnvQq2NOepM2z3Po+2GNURPVAiAZsYcjN1OjPPuXVTRvetLkeHtPang5qqfrdX2/P2NkjYGgBoAAFgBkAByC7z5RvLyxSEAgBACAEAIAQAgBACAEAIAQFJtTs3FWx2d7L29iQcWnQ6t6LO2pWLDO3Q66zST3o8uq7/kxfF8LlppDHM2zhwPuuHxNPMLy51uDwz7vTaqvU1+JW+H1XxID1U2ZHkKkzZFkKkzbI5crGTZZ4bXgj1ch/a7ToSolHJpXalwlyPa4LtNu2jqj0bLy7pNO9fO63Zby50r9v6/o5NXs/36vl/R6xrgRcG4OYI4HuXhtY4M8nB1QQCAEAIAQEfEKpsUbnvIDWgkkrSquVk1GK4snDfBGZ4Zgs9X62oawBvtPL5DusAaOANszYL7ymhxrUVySO5XVaZRrk+L6LnxIG+XWJ42sqNns1V44sS5ygvIZc5SZNmhej7YEzbtRWNIiyMcRyMnMOeOTOnNdlNGfWkfPbT2ruZqpfHq+3w8zX2tAFgLAZADgAu0+XOoAQAgBACAEAIAQAgBACAEAIAQAgKraLAYqyPclGYvuPHaYdR/CpZWprDOrSayzS2b8H8V0Zie0WCS0cpjmHVjx2Xt1H8cl5llbg8M+50etr1Ve/D911RSSlURvIhTOVkYyZGc5WMWxBKko2WdHiVhuyZt5H3h/IUOKZpXfKHDmuxf4Vi00AvA8Pj5sNy0fLiwrz9VoKruMlx7ovZVRqPJ/X8npqHbKF2UzXRHu3meIz8QvEu2RdHjD1l8mcFmz7Y+zxLqnxSB/YlYf7guCenth7UX8jjlVOPNMfNSwcXt/wAgs9yXZld19iLPjNMztTRj+4HyWsdJfLlB/IuqbJcosrptrYMxFeQj+xnzc+2XdddtOx9RP2sRXmzZaOz3lj6/YkQYGKpjanEp2NpwbshYSIz+55sX/IL6bQ7Mp00d5vL7nJbqJVzdVEG59+vy6fuQtvNpIjCKajs2KwDt0btwPdA5N81133JrdjyOrZOzpxtd1/GXT+zPS5ch9Ixt7lKMpGmej30f33amublk6KF3PR8g8m+K7qKPekfL7T2rzqpfxf8AC/s1UBdh82dQAgBACAEAIAQAgBACAEAIAQAgBACAEBX43g8VXEYpm3B4H3mu5OaeRVZwU1hm+n1Nmnmp1vD+/kzDdrtmpqGTdk9pjr+rkA9lw0Ojui82ypwfkfaaPX16qGY8Gua/3Q8rMqm7IryrIxbE3UlGda5CuR+GYtN2kg6g2KFk88ybHijveAd1tY+IVGkdEJyXJizXRnizyKrg3V0uok1cXwfQKOPcurBP48Dgz6qC2+LgxV7TdoaCOBLQ63UB2V/kpTwVlFTWGLq8QlmdvTPc93IuN7dAOAHcolJvmTVVCtbsEkhovUGqOg3tbMnIAcSdEIk8LJq/o+9H/q92prW3fk6OI8GaOeObunLvXoUafHrSPkNqbX8TNVL4dX3+Hl9zS11nzwIAQAgBACAEAIAQAgBACAEAIAQAgBACAEAICJiuGxVMTop2hzHcQeR5EHkRqolFSWGaVWzqmpweGjA9uNjpaB983wOPsS2/0yW4O81wWUuHwPrdHtCGpjh8JdV/R494WZ1SGyVJRnN5SVwPCN5AIabHgQMlXJpGOeQm5GqgupI7vqMGm8dBUFkxQKgumLaVDNIseaVU2Q/DE5xDWAucSAGgXJJ5AIlngiJSUU5N4SNk9H+wIp7T1YDpuLGcWxD7v68l6NGn3PWlzPjtq7Xd/wD4quEOr6v8GgLqPBBACAEAIAQAgBACAEAIAQAgBACAEAIAQAgBACAEAxW0kczHRytD2OFnNcLghQ1ngy0ZODUovDRg/pD2BkoSZYLvpiePF0Vz2X6jR3j147Kd3iuR9Lotoq9bs+Evv+TwJKxPQEXUlclhg9eY3WObHH2hp+odUaTEbJQeUe3hpWRbrpGNkhkzDgMx1H3C8/WaaxrNbw/oyk669TmdfCXVD20DMOp4g/cD3PF42NObup0HVeTpXrbrNzOEub7HJGqTeMv5s8F73rJPZvm2NuVxy7m+a+kjFRjjmdlUZeynwGS6571VnfFjjFRm8CbQUr5XtjiaXvcbNaOJKhJt4ReyyNcXObwl1Ny2E2HZRNEk1n1BGZ4tjv7rOupXpU0KHF8z4rae1Zap7kOEO3fzf9Hs10HkAgBACAEAIAQAgBACAEAIAQAgBACAEAIAQAgBACAEAIBMsYcC1wBBBBBFwQeIIQJ4MR9JHo1dBvVFC0uh4viFy6Lq3Vnl3cOWynHGJ7+i2jv+pbz6Pv8AHzMuKwPUYneU4M3IucM2kkjbuO9qMnNv3boVLWVhmcXuy348zmI1cW/vxnfJA3biwZlzB4u+iqo7p0Tu8R5xgrjIXEkm5PEqrNYMcYVRnRBlpgeETVUrYqdhc4+DRzc48gNVEYOTwi9uoroh4ljwv9yN92L2NhoGXyfM4e3KR/pZo3zXo1UqteZ8btDaNmrlx4RXJf35np1secCAEAIAQAgBACAEAIAQAgBACAEAIAQAgBACAEAIAQAgBACACgMh9Jfox3t6pw9tjm6WBvA6uiA56t8NFhZVnij1tJr2vUs/Z/2YtICDY5HmFgem2JUlOotpVTWLHmKjOqB6LZLZievl9XCMhbfkPYjGp1Og5pGtzeEL9XXpob0+fRdz6E2W2ZgoIvVwjM235DbfedSdNByXfCtQWEfJ6rV2ame9N/BdEXSucwIAQAgBACAEAIAQAgBACAEAIAQAgBACAEAIAQAgBACAEAIAQAgBAZh6TfRo2qDqmiaGz5l8YybNqRyD/NZTrzxXM7tLq3D1Z8vsYPNE5ji14LXNJBBFiCOII5Fc56+c8UJaUZaLPZ7A7Dz4i++ccDT7cpGnusHN30CmNTkVv1saF3fY+h8FweGkibDTsDGN8SebnHmV1xiorCPnrbZ2y3pvLJ6kzBACAEAIAQAgBACAEAIAQAgBACAEAIAQAgBACAEAIAQAgBACAEAIAQAgM/8AST6Oo69pmp7MqQOPBs1uT9Dlk7x6UnBSOvTap1PD5Ge7AejGWqkL6v8ApwxvLXNa4F73Ntdg3Sd0anw1WMam3xO/Ua2MI4hxbN7oqSOFjY4mhjGANa1osAAulcDxpScnlj6EAgBACAEAIAQAgBACAEAIAQAgBA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049" name="AutoShape 25" descr="data:image/jpeg;base64,/9j/4AAQSkZJRgABAQAAAQABAAD/2wCEAAkGBxISEhUUEBQVFRUVFBIUFBQUFBUXFBQVFBUWFhYUFBYZHCggGBolHBQUITEhJSkrLi4uFx8zODMsOCgtLisBCgoKDg0OGxAQGywkHyQsLCwsLC4sLCwsLCwsLCwsLCwsLCwsLCwsLCwsLCwsLCwsLCwsLCwsLC8sLCwsLCwsLP/AABEIALcBEwMBEQACEQEDEQH/xAAcAAABBQEBAQAAAAAAAAAAAAAAAgMEBQcBBgj/xAA/EAABAwIDBQQIBQMDBAMAAAABAAIDBBEFIVEGEjFBYTJxkbEHEyJCUoGhwRRDYnLRI4KSosLwM7Lh8hZTY//EABsBAQADAQEBAQAAAAAAAAAAAAABAgMEBQYH/8QANREAAgIBAQYCCQUBAAIDAAAAAAECAxEEBRIhMUFRE2EUIjJCcZGhseFSgcHR8BUj8QZisv/aAAwDAQACEQMRAD8A3FACAEAIDhcBxQDbqlg5+GfkhKTfIjTYpG3U9wUOSXU1jp7JckVtVtQ1vZjce8gfys3dFHVXs22XVIparbqUdmBvzeT5BZy1SXJHfXsLe9qz6fkpa70i1g7EUI7w8/cLP0vyOpf/AB6HWbf7I87WekvFOTom/tiH+4lPSpdkT/w6V3+f4KWo9ImLHjVOH7Y4h5MT0iQ/5FC936shP23xM8auX5EDyCjx5dx/zKf0kaXajEHcauo+Urx5FPHl3LLZ1S91EV+LVTu1UTnvmkP3UeNLuX9Bq/Svkhs1s54yyHvkd/KjxZdy60da91fIQZpDxe//ACd/KjxZdy60kP0r5HC554ud4lR4su5b0WP6V8hyKeRvZe8dziPIqfGn3fzD0db5xXyRKixmrb2aicd00g+6eNPuyPQav0L5InQ7WYg3hVT/ADeT5qfHn3KPZ2nfuImR7b4oOFVJ8w0+YTx59yr2Xpn7n3J1P6RcVb+eHfuiiPk0KVqJlJbH0z5Ra/dllB6U8RHabA7vjcD9HKfSpdkZvYlD5N/T+izp/SzU+/TRHue4fYq3pT7GT2FDpN/L8lpT+lS/bpT/AGyg+bVZapdjCWwpLlNfItKX0kU7u3FK3/Fw81daiHmYS2NeuTT/AH/Ba022VI/3nD9zHfZXV0H1OeWzNTH3fqiyhxiB3Zkb88vNXUk+TOaenth7UX8iVHO13ZcD3EFWwzEcUAEAIAQAgBACAEBx7gBc5AZkoEsnn6vFg52XAcP5WMrOiPTq0bisy5kWStvzVHI6I04IctTfiqNnRGvBCmcqM6IogTRgqjR0wk0VlVTBZtHbXaylrKAFZs64yTKGsoLJkOBWPhsrZM3WJ3EyRuBuJkncO7ijJO4G6mRuhupkndO7qZG6daxMk7pJihQq0TYaRSVJTKNAOiiQgdZSKSCTHTBSUaJcUAUlGiwpowrIxkX1AFpE4bj1GH2XTB4PE1Eclyw6+K2PPFoAQAgBACAEAIDwG0+1jXuMUJ9hp9pw94jkOgXFdfl7qPptnbJcY+LYuL5Lt+SibivVYeIeo9Idkxpre04C/C5A81ZTbM5aeMeZwYsHC4cD1BB8lDkTGhPkJOIKN81WnG3VyjeLKgYkqrqu8aRqwNzts3edYDUpgsrIp7pQ1NbG7s3PW1h9VTgdSUiGY2HiPqoyTuvuOsjiHuN+Yv5qxnJDzZmDgGj5BWMmOCrb08AhTAGqb08AhKG3yMPIeAUGiI0kcZ91vhZVLojuhZyHgULDkJYOJI7wpKNMtaVrXdkg9x+ysZN45kxsSFcixGgyDmG2XHqgyRJMR3D/AFI3DqHAj5ZJkncb5NC2Y5FpIPk0/dTvIh1WeX+/Yn4bi8Uj9xm9cNLsxbIEDXqrJ5MJxceDPS0Uq0izhuiejoJ1vFnk3QLqGccCtlI86dZJY/l4HX/yrmHIWgBACAEAIDMfSXtvu3paZ2fCaQHh/wDm066n5Lh1Oox6kf3Pq9h7IUsai5cPdX8v+DOoK0rgPqngmsndYudk0cT5AdSrpMwnZFcFzKKueZ3G/wD6jkApzg4b5PhXDjJ/5t+RYUDhEzdb3k6nVQ22d1dcYLBJ/HFQXwg/GlBhEKqxotNmcdeQ7lZIwlNPgiFUYo9/bJd38EeWUhGEeRGNUdU3TR2pDkc7jwuT0RpLmc9ushWvWeB0RPPGwVHbFHm2bWqXLLFCldzcfkFXx/I5ZbWb5R+o4KI6u8FX0n4Gb2nZ+lCvwDv1KPSfgR/07eyOfgXau8FPpK8i62rYvdQk0rxzPzCsr12NY7XfWP1GzHINCrK2DOmG1qnzyhLpCO0D4K6w+TO2vWVz9mSE745ZdynBv4hNp8ZlZz3xo7P68QpyyjjF+RdYdjUMpDXf03fqzae53L5qywzKSlHjzLmejc2xIyPA8iOh5qXHBnC6M+RGfGCLEXGhVTVMpMRwVoY90W9vAXa3iL6LNqe8scupha9QpJwlw6rBXbJSEVOfEseDfuv9lqjWXHBoVLOrJmVkMlFTbUuoq6aKUkwOlLhzMZks64/T7WYWilhnFKjxIJrmabSV4cAWkEEAgg3BB4EFbKR5k6SfFWrRTwc06MlpS1AeOo4/ytcp8UcM4OLwx9CoIAQHgfSVtt+FaaenP9d49pw/Kab5/vPLTjouXUX7i3VzPe2Nsv0iXi2L1F9X/X/oxQkuNzck5krzT7bJY4bBdwByHFxPAAcSVaKyzG6e7HJN2gxVsm7DALNHDUnm9y0nJJeR5Ep+jxdtr4v/AGEVcbAMh469VjxfFndo6ZRjvz9qXPy7L/dRd1J2HboBqrl3WEjjw8VaKMbpYWCo3lfBy7wbyYJ3jtMA54BNh/zJJtxjlHFqbpQg3FZZ63CMEfLkwWbqvI1GrjX7T4nz+J2vMmeqpNkGDtm68qzaUn7JtGhdSzhwCBvuhcstZa+poqooktwyIcGDwWbvsfUtuRF/gY/gHgFXxZ9yd1HDh8XwDwU+NPuRuIbfhEJ9weCstTYupHhxIk+zcDvdsto661dSrpiyrqtjmnsOXTDab6ozen7FFX7JSN92/UcV6FW04vqXhbfVyl/JQVWFyM1+a9GvVQkdte0+lix8CC4FpzFiuhNPkelXfGxZi8llS7RzxjdDrt+F2bfDl8lbLHhQb3upfYZjUc2XYf8ACef7Tz7kJ4rmWDlBdEM0TPWiUCzxcXHO4tnqhOMk6OayZG6eY23pC6f1jM7xxFw7mgXHgolalLDPIWo8O51y5Z4EnYbaswEQzO/pE+y4/lk/7T9OK2jLHBnTbRvrejz+5pra1abxxOnJKpMWLHA/TVXjZhmF2jVkcdT11LUNkaHNNwf+WXVzPCnBwk4y5jqFTyu3u1goYrR2M8gPq2/CP/scNBpzKxutVcfPoensvZ0tZZx4RXN/x8WYRPvyPc+Rxc5xLnOPEk5kleU228s++hCNcVGKwkLji5BQiZPHEKyq3RuMzuc7e+eXyC0XI4b7o1rxJ/sTafCzFTmaTi8hjepOZt0AuuB6hW3quPJcWeJpHLW6tSl7MeOPsQ12H1AIDqAbqYt5pA48R3hTF4ZldHejwKctK1OLAprLqMl1HI6KdRvE+Eiyw/E6iEWile0aXuPArnt01NvGcUzN6St80WcO11cPzQ790bPsAuaWy9K/dx+7KvQ1voS49uKscWxO/tI8isXsbTvk38zN6CHmSGekCYdqBh7nOH2KzexK+k38ij0C7kmL0hj36cj9sgP0LQspbDfuz+n5KPQvo/oTYdvqY9pkrf7QfIrCWxb1yaZm9FYuWCfT7X0T/wA3d/e1zfqRZc89l6qPu5+GGZvTWroWlNXxSf8ATkY79rgVyTpsh7UWv2MZQlHmiSsipxARqmgjkHtNC1hdOHJlXFM87ieyDXXMfgV6NG0pR9oy8JxeYPDPHYns7JFyNvovao18JnXVr5w4WrPmUclOWnRd6kmso9aq2FizB5LjCsdc32ZrubwDveb36hTk0Uex6FsocLtNweBCgukc31BbA/SgPnjDswY7eDnBebtNtQUkfP62GNR8UUG12zLoHGSIXYcyBy6hNBr1atyfM2017re7Ll0JGym0JsIZDwyjcf8AsP28F62eh6DrTeUepFcm8PBLrZnaH1Um68+w+wP6Tyct6bsPdfI8vaWzvEhvwXrL6o0QHRdp8uYDtfTVLaqT8XnITfez3XN931f6bcuS8nUb3iPe/wAj9E2U6JaaKo5Ln3z1z5/wUxasD0cHCxTkhxyRHxmJ7ZWjfa0jfYeO7fOx+6tKKsg45wzxNp6SU4nqNqMZiqWwCmP9Nse8Rza92Ra4cnAD6rytnaWyh2O32m8fFLr8GNjU7sJSffBQWXpns4CykgLIDqAZnpmu6HUfdSmZyrTGY6MjQqclVW0OCE6KCd0WIuiEnRGgwOCNCcB6sIMCTGEyRuoQ6IJkh1oQ6BTkq60NmDT6KclHWTqTF6qL/pzPA0JLh4OuuezSUWe1Bfb7GE9NCXNF7Q7c1DcpmMkGrbsd/C8+3YtUvYbX1RzT0MX7Lwekw/a+mkycTEdJLAf5DJeZdsrUV8Ut5eX9HLPSWR8/gXzHgi7SCDwINwfmvNaaeGc2MCZoWuFnAFTGTjxRDWTzOM7KMfcx5HRenptoyg8SM1GUHvQeGeHxHB3xGzmle/Tq4WI9GnaMcYt4Pv0K4xScrjoDwW/iRNv+jR+r6Cg2b4nf5FPEiP8ApULr9C/2XLxMzecXd5Jt0C87Xy3q2eTfqvSLVJLCR7/GJ4mQudOQGgfMnkAOZXz2mhZOxRr5m6rdj3UZhQ0TXvMpbus3yWt63uB/K+zgmopN5Pcpq3IKHNl5+IU5Nt06J1JGDTMDhxIQRgGMDdyEl98C+QdlpZelX4m6s4PjdXLRO+TSlz6Yx54LfajZ6Kti3H5PFzHJbNh+41CtbUrI4ZzaHXWaO3fhy6ro0YrimES08jopW2c3wI5ObqCvInXKDwz9C0urq1NasrfD7PsyGYSqHRwOeqKkhpNYYxDSBgIaMiSfFS5N8yldUa1iIsxqC+BBYpK4ObqEYOWQgUGqSMigzVCMnckIObyA6HlSMChIdUIwju93eAUE4OEDQIScMYQCDD1QCDGQpIOAhCjHGx35KSjF/hLqSrJmHVE0BvE8gc28WnvbwWF+lqvWJr9+vzMLKoT9pHscI2kbJZso9W/X3D8+XzXz+r2TZV61frL6r+zzrtJKPGPFF8vIOQiVtCyUWeAta7pVvKZEoqXMonbIR34rvW0pmPo6Of8AxCPUp/0pj0dEmPDqejYZXmwbzP0AHMrN3XamSrj1NqqOOFzPI4jUy1snrJLshZ2W6fy8/RfR6PRx00MderPborjXwXGTEufoLAZADgBouls7oxwhO+hbBpGwOyNt2pqW58Yozy0e4a6Bd2nox60j5Xa+1N7NFL4dX/C/k0Jdh82CAp9pcAjq47Oye2+4/mDodW9FnbUrFhnboddZpLN6PLqu5ktfh74XmOVu65vgdCDzC8ucHF4Z91p9TC+tWVvg/wDcSMWKuDfeEGIKMFt4adEFBbI2YwgyNuiCkjIgsCFcjbn6IMDTihJwuQCd9CDnrFIOiRAHrgoGTvrwhIoTBALEgQkUHIDtghDWR2Hd55eSsmYyg1yLSGkCtgwch8UrdFJXiBpxogyWmFYoY7Mfmzkebf8AwvH1+zI25nXwl9/yct+mU/Wjz+56NrgRcZgr5hpxeGebjHAEBHrqtkLHSSODWtFyT5DU9FpVVKyShBZbLRi5PCPCsrTXz70p3IIzcDkBqdXnRfX6HRQ08fPq/wCDv8J1QxHjJ/75DmNYg15DYm7rG5NH3OpXXOWeR2aTTutZk8tlVdUOw0DYDY/f3ampb7PGKM+9o9w00C7NPRn1pHze2Nq7uaKXx6v+F/Jpq7j5UEAIAQFNtLgDKtlsmyN7D9P0u1asralYsM7tDrp6SeVxT5rv+TKqyjfE8skbuuabEHzGoXmyg4vDPt6L4XQU4PKZGc1VNkxt4UF0xlwUFsjTghGSPKUJGHIMjLnIRkadIpwRvDbpEwV3hp1TopwRvCTOmBvB65ME7wCYKMDeQsThCd5C2zqC2R1syEpjrZULDzZdUIJ1FWlh1bzH3GhUp4MrK1Lj1PSMhuwPGbTwP2PVa44ZOHxFvbr5jZUF0MvKgukWOCYlun1bj7J7J0OncvE2rolJeNDmuf8AZw6yjh4i/cvK2rZEx0kjg1rRck/bqvn665WSUIrLZ56TfBGZ4ricmIS/BCzMA8Gj43auPIL67RaKOmj/APZ83/CPU09Kgs82xb3ANDGZMHAcyfidqV1t5PRrr3eL5jN1U1Pc7A7HmcioqRaIG7GH8wjmR8HmuvT0b3rS5Hz219q+EnTU/W6vt5fH7fE1UC3BegfIHUAIAQAgBAUe1GzzapmVmytHsO1/S7p5LK2pWLzO/Qa+elnlcYvmv91MmrYXxPcyQFrmmxBXmSi4vDPuKLoXQU4PKZEc9VNxpz0BHnqN0XNz3IQ3ghsrGu4KHhczlv11VLxN4/Zg94Ub0TH/AKmmfv8A0f8ARFkeeQKtvR7j/o6d++iPI53wlTmPcj06l8pIjvLtD4FW4dx6XW+Ul8xlzjofBWSRHpEe4j1qndI8c565TukeOHrk3R4531yjdJ8cW2ZRumkbx1kyq4m0bh+OoVWjeNiJMcyqapkiOVCT0WCY0Wj1buy76O5H7LSMuhw36ZOXiLmiW+VRkuojD5UyW3Rh8qh8eBO7ngyrxaunrHhjzuxx8vd/e7U6Bc+l0dWny4831/g8+rTbksLiPNDWtDGZNHiT8R6robyelXXu/EbJVTU9lsHseakiecWgB9lp/NI/2j6rq09G960uR4W19q+AnTU/X6v9P5+xrjGgAACwGQA4ADkF6J8Y3nizqAEAIAQAgBACA8/tZsyysZcWbK0ew/X9LunksralYvM9DZ+0J6SeVxi+a/3Ux+vpnxPdHK0tc02IPmNR1Xlyi4vDPuaboXQU4PKZDcVBqIKDBAqcPJO9FxHu/wAajorrEuDODV6eMotS5F5s/hkVUCA7claPajPG3xN1avH1ltumeWsx6P8Ahnztmj3X5Fq7Yo8nLjW1V2MvRhp2xb+TlZbUj2I9HY07Y2XUK62nWR6Oxp2yM6utpVEejyGH7LT/AA3V1tCruR4MiPJszNzjHgtFr6/1DcsRGk2dfzi+i1Wtj+onNq6siyYDrEfldaLWdpEq25dSO/BgPdcPFarVPui61dyGHYXo4jvCutR5GsdoTXNDTqJ44Wd5qytizsq2nH3uAhshGRBHerYT4o9anVRmuDJMUypg7FMnU8qgtnJeunvY6gH6ZqzKQXDA06ZQWwNOlQYG3SoBsyITk9lsJseaoiacEQA5DMGU9P09ea6aKN71pcjxNq7WVC8Kp+v/APn8/Y1+OMNADQAALADIADkF6J8a228sUhAIAQAgBACAEAIAQHn9rNmI6xnJsrR7Elv9LtW+SytqVi8z0NBtCeknlcYvmv8AdTGsRopIJHRytLXt4g/Qg8x1XmSi4vDPuaL4XQVlbymRSqmx2N5abjkhWUcrB2ukLnNkh/pzNzBblc/z04FXko2RcJrKZ5lmk3U8cUejwnb2LctVhzJBkS1hLXdRbMdy+d1OxLVP/wAPGPm8NHmyqknwLBu29CfzSO+OQf7VyvZGrXu/Vf2R4cuxIp9rKJ5DWzNuchcOHmFlLZuqisuDHhT7F2uEzBAcspBwsGgTLAl0DTxaPBTvS7kYQy+giPFg8FdXTXJkbiIk2AQO9wLWOstj1KuqLKev2Nac4zbouyracl7RlLTroeRxjBHx5SNy5Fevp9XGfGLMoudMsxPOhha4g8l6Sakso+m0t/iVqRNgKho7IyLgP9lvcFVm0OQhz0LDTnoUbGzIpKtntdgdinVZE1QCKcG7W8DMQeH7OvNdNFG960uR4u09q+AnXU/X79vz9jY4ow0BrQA0AAACwAHAAL0D5Btt5YtCAQAgBACAEAIAQAgBACAodrNmY62Oxs2VoPq5LcD8LtWrK2pWI79Br7NJPK4xfNd/yYxieHyU8jopm7rmn5EciDzBXlzi4PDPutPqK74Kyt5T/wBgiKpuIcFJRoakedVbLMnCPYjSFTllXGPYXQThjs7brsj06oU4ZNB2axnhDKc/y3n3h8J66ar5vaeg3W7q1w6rt5nn6vSOPrx5dT0y8Q88EAIAQAgBACAhYpRNljIcOWS2otdc00VnFSRjuKRbszm6WC+000t6tM7dmpqp/E5CzgFqz1Y8Syc5UOtLCGnvQq2NOepM2z3Po+2GNURPVAiAZsYcjN1OjPPuXVTRvetLkeHtPang5qqfrdX2/P2NkjYGgBoAAFgBkAByC7z5RvLyxSEAgBACAEAIAQAgBACAEAIAQFJtTs3FWx2d7L29iQcWnQ6t6LO2pWLDO3Q66zST3o8uq7/kxfF8LlppDHM2zhwPuuHxNPMLy51uDwz7vTaqvU1+JW+H1XxID1U2ZHkKkzZFkKkzbI5crGTZZ4bXgj1ch/a7ToSolHJpXalwlyPa4LtNu2jqj0bLy7pNO9fO63Zby50r9v6/o5NXs/36vl/R6xrgRcG4OYI4HuXhtY4M8nB1QQCAEAIAQEfEKpsUbnvIDWgkkrSquVk1GK4snDfBGZ4Zgs9X62oawBvtPL5DusAaOANszYL7ymhxrUVySO5XVaZRrk+L6LnxIG+XWJ42sqNns1V44sS5ygvIZc5SZNmhej7YEzbtRWNIiyMcRyMnMOeOTOnNdlNGfWkfPbT2ruZqpfHq+3w8zX2tAFgLAZADgAu0+XOoAQAgBACAEAIAQAgBACAEAIAQAgKraLAYqyPclGYvuPHaYdR/CpZWprDOrSayzS2b8H8V0Zie0WCS0cpjmHVjx2Xt1H8cl5llbg8M+50etr1Ve/D911RSSlURvIhTOVkYyZGc5WMWxBKko2WdHiVhuyZt5H3h/IUOKZpXfKHDmuxf4Vi00AvA8Pj5sNy0fLiwrz9VoKruMlx7ovZVRqPJ/X8npqHbKF2UzXRHu3meIz8QvEu2RdHjD1l8mcFmz7Y+zxLqnxSB/YlYf7guCenth7UX8jjlVOPNMfNSwcXt/wAgs9yXZld19iLPjNMztTRj+4HyWsdJfLlB/IuqbJcosrptrYMxFeQj+xnzc+2XdddtOx9RP2sRXmzZaOz3lj6/YkQYGKpjanEp2NpwbshYSIz+55sX/IL6bQ7Mp00d5vL7nJbqJVzdVEG59+vy6fuQtvNpIjCKajs2KwDt0btwPdA5N81133JrdjyOrZOzpxtd1/GXT+zPS5ch9Ixt7lKMpGmej30f33amublk6KF3PR8g8m+K7qKPekfL7T2rzqpfxf8AC/s1UBdh82dQAgBACAEAIAQAgBACAEAIAQAgBACAEBX43g8VXEYpm3B4H3mu5OaeRVZwU1hm+n1Nmnmp1vD+/kzDdrtmpqGTdk9pjr+rkA9lw0Ojui82ypwfkfaaPX16qGY8Gua/3Q8rMqm7IryrIxbE3UlGda5CuR+GYtN2kg6g2KFk88ybHijveAd1tY+IVGkdEJyXJizXRnizyKrg3V0uok1cXwfQKOPcurBP48Dgz6qC2+LgxV7TdoaCOBLQ63UB2V/kpTwVlFTWGLq8QlmdvTPc93IuN7dAOAHcolJvmTVVCtbsEkhovUGqOg3tbMnIAcSdEIk8LJq/o+9H/q92prW3fk6OI8GaOeObunLvXoUafHrSPkNqbX8TNVL4dX3+Hl9zS11nzwIAQAgBACAEAIAQAgBACAEAIAQAgBACAEAICJiuGxVMTop2hzHcQeR5EHkRqolFSWGaVWzqmpweGjA9uNjpaB983wOPsS2/0yW4O81wWUuHwPrdHtCGpjh8JdV/R494WZ1SGyVJRnN5SVwPCN5AIabHgQMlXJpGOeQm5GqgupI7vqMGm8dBUFkxQKgumLaVDNIseaVU2Q/DE5xDWAucSAGgXJJ5AIlngiJSUU5N4SNk9H+wIp7T1YDpuLGcWxD7v68l6NGn3PWlzPjtq7Xd/wD4quEOr6v8GgLqPBBACAEAIAQAgBACAEAIAQAgBACAEAIAQAgBACAEAxW0kczHRytD2OFnNcLghQ1ngy0ZODUovDRg/pD2BkoSZYLvpiePF0Vz2X6jR3j147Kd3iuR9Lotoq9bs+Evv+TwJKxPQEXUlclhg9eY3WObHH2hp+odUaTEbJQeUe3hpWRbrpGNkhkzDgMx1H3C8/WaaxrNbw/oyk669TmdfCXVD20DMOp4g/cD3PF42NObup0HVeTpXrbrNzOEub7HJGqTeMv5s8F73rJPZvm2NuVxy7m+a+kjFRjjmdlUZeynwGS6571VnfFjjFRm8CbQUr5XtjiaXvcbNaOJKhJt4ReyyNcXObwl1Ny2E2HZRNEk1n1BGZ4tjv7rOupXpU0KHF8z4rae1Zap7kOEO3fzf9Hs10HkAgBACAEAIAQAgBACAEAIAQAgBACAEAIAQAgBACAEAIBMsYcC1wBBBBBFwQeIIQJ4MR9JHo1dBvVFC0uh4viFy6Lq3Vnl3cOWynHGJ7+i2jv+pbz6Pv8AHzMuKwPUYneU4M3IucM2kkjbuO9qMnNv3boVLWVhmcXuy348zmI1cW/vxnfJA3biwZlzB4u+iqo7p0Tu8R5xgrjIXEkm5PEqrNYMcYVRnRBlpgeETVUrYqdhc4+DRzc48gNVEYOTwi9uoroh4ljwv9yN92L2NhoGXyfM4e3KR/pZo3zXo1UqteZ8btDaNmrlx4RXJf35np1secCAEAIAQAgBACAEAIAQAgBACAEAIAQAgBACAEAIAQAgBACACgMh9Jfox3t6pw9tjm6WBvA6uiA56t8NFhZVnij1tJr2vUs/Z/2YtICDY5HmFgem2JUlOotpVTWLHmKjOqB6LZLZievl9XCMhbfkPYjGp1Og5pGtzeEL9XXpob0+fRdz6E2W2ZgoIvVwjM235DbfedSdNByXfCtQWEfJ6rV2ame9N/BdEXSucwIAQAgBACAEAIAQAgBACAEAIAQAgBACAEAIAQAgBACAEAIAQAgBAZh6TfRo2qDqmiaGz5l8YybNqRyD/NZTrzxXM7tLq3D1Z8vsYPNE5ji14LXNJBBFiCOII5Fc56+c8UJaUZaLPZ7A7Dz4i++ccDT7cpGnusHN30CmNTkVv1saF3fY+h8FweGkibDTsDGN8SebnHmV1xiorCPnrbZ2y3pvLJ6kzBACAEAIAQAgBACAEAIAQAgBACAEAIAQAgBACAEAIAQAgBACAEAIAQAgM/8AST6Oo69pmp7MqQOPBs1uT9Dlk7x6UnBSOvTap1PD5Ge7AejGWqkL6v8ApwxvLXNa4F73Ntdg3Sd0anw1WMam3xO/Ua2MI4hxbN7oqSOFjY4mhjGANa1osAAulcDxpScnlj6EAgBACAEAIAQAgBACAEAIAQAgBACA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5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25" name="TextBox 2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45236"/>
            <a:ext cx="9143998" cy="316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19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8375"/>
            <a:ext cx="9144000" cy="23812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2924944"/>
            <a:ext cx="9143999" cy="1694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0" y="2238374"/>
            <a:ext cx="9144000" cy="6865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2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638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27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204864"/>
            <a:ext cx="8928992" cy="79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512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2813257"/>
            <a:ext cx="9073008" cy="1231486"/>
          </a:xfrm>
          <a:prstGeom prst="rect">
            <a:avLst/>
          </a:prstGeom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9" name="Rectangle 8"/>
          <p:cNvSpPr/>
          <p:nvPr/>
        </p:nvSpPr>
        <p:spPr>
          <a:xfrm>
            <a:off x="35496" y="2813257"/>
            <a:ext cx="9073008" cy="12314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7" name="Picture 6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2006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440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10" name="Picture 9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196752"/>
            <a:ext cx="8928992" cy="201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4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332656"/>
            <a:ext cx="8928990" cy="25631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5" y="332656"/>
            <a:ext cx="8928989" cy="1545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7505" y="1878468"/>
            <a:ext cx="8928989" cy="10387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91248"/>
            <a:ext cx="1002635" cy="666752"/>
          </a:xfrm>
          <a:prstGeom prst="rect">
            <a:avLst/>
          </a:prstGeom>
          <a:noFill/>
        </p:spPr>
      </p:pic>
      <p:pic>
        <p:nvPicPr>
          <p:cNvPr id="14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760" y="4954000"/>
            <a:ext cx="936104" cy="936104"/>
          </a:xfrm>
          <a:prstGeom prst="rect">
            <a:avLst/>
          </a:prstGeom>
          <a:noFill/>
        </p:spPr>
      </p:pic>
      <p:pic>
        <p:nvPicPr>
          <p:cNvPr id="15" name="Picture 14" descr="Back Icon - back, go back, green, previous, return, hand drawn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33160" y="5443720"/>
            <a:ext cx="643138" cy="643138"/>
          </a:xfrm>
          <a:prstGeom prst="rect">
            <a:avLst/>
          </a:prstGeom>
          <a:noFill/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8102" y="3179990"/>
            <a:ext cx="7395058" cy="3561378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038102" y="3179990"/>
            <a:ext cx="7388534" cy="35613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71235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7" y="813398"/>
            <a:ext cx="8352926" cy="52312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5536" y="813398"/>
            <a:ext cx="8352927" cy="52063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2007</a:t>
            </a:r>
            <a:endParaRPr lang="en-GB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970390"/>
            <a:ext cx="936104" cy="936104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233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764704"/>
            <a:ext cx="9073006" cy="2861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5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08720"/>
            <a:ext cx="8640958" cy="37922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908720"/>
            <a:ext cx="8640960" cy="3792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4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8642" y="5949280"/>
            <a:ext cx="1191110" cy="7920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312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476672"/>
            <a:ext cx="9073008" cy="33341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946296"/>
            <a:ext cx="7632848" cy="164294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5496" y="476672"/>
            <a:ext cx="9108504" cy="123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35496" y="1714706"/>
            <a:ext cx="9108504" cy="67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35496" y="2340328"/>
            <a:ext cx="9108504" cy="14875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pic>
        <p:nvPicPr>
          <p:cNvPr id="5" name="Picture 4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  <p:pic>
        <p:nvPicPr>
          <p:cNvPr id="2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5733256"/>
            <a:ext cx="1435360" cy="954514"/>
          </a:xfrm>
          <a:prstGeom prst="rect">
            <a:avLst/>
          </a:prstGeom>
          <a:noFill/>
        </p:spPr>
      </p:pic>
      <p:pic>
        <p:nvPicPr>
          <p:cNvPr id="21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31640" y="5660232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755576" y="3918208"/>
            <a:ext cx="7632848" cy="1671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011243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249" y="44624"/>
            <a:ext cx="7423191" cy="676875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09249" y="44624"/>
            <a:ext cx="7423192" cy="6768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0" name="Picture 9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2007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02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05264"/>
            <a:ext cx="1327077" cy="88250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290814"/>
            <a:ext cx="9073006" cy="221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84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7764"/>
            <a:ext cx="8784976" cy="67624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79512" y="47764"/>
            <a:ext cx="8784976" cy="17126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179512" y="1760383"/>
            <a:ext cx="8784976" cy="10925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179512" y="2852937"/>
            <a:ext cx="8784976" cy="28072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0" y="32336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2008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179512" y="5660232"/>
            <a:ext cx="8784976" cy="11500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11106" y="5525587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852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3554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2408510"/>
            <a:ext cx="9073008" cy="204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60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183000"/>
            <a:ext cx="8928992" cy="249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504" y="2178066"/>
            <a:ext cx="8928992" cy="14620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107504" y="3645024"/>
            <a:ext cx="8928992" cy="10299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5" name="Picture 4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00862" y="5589240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263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00862" y="5589240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0198"/>
            <a:ext cx="1187624" cy="7897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1793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3019535"/>
            <a:ext cx="8928992" cy="81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59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844824"/>
            <a:ext cx="8928990" cy="444329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04664"/>
            <a:ext cx="8928992" cy="1362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404664"/>
            <a:ext cx="8928992" cy="1362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1844824"/>
            <a:ext cx="8928991" cy="4443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093296"/>
            <a:ext cx="1149930" cy="764703"/>
          </a:xfrm>
          <a:prstGeom prst="rect">
            <a:avLst/>
          </a:prstGeom>
          <a:noFill/>
        </p:spPr>
      </p:pic>
      <p:pic>
        <p:nvPicPr>
          <p:cNvPr id="13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31032" y="6120680"/>
            <a:ext cx="836712" cy="8367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4154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83048"/>
            <a:ext cx="8928990" cy="3891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2009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7504" y="1483048"/>
            <a:ext cx="8928991" cy="38919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Cases</a:t>
            </a:r>
            <a:endParaRPr lang="en-GB" sz="2800" b="1" dirty="0"/>
          </a:p>
        </p:txBody>
      </p:sp>
      <p:pic>
        <p:nvPicPr>
          <p:cNvPr id="11" name="Picture 10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18328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052736"/>
            <a:ext cx="8928992" cy="288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18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196752"/>
            <a:ext cx="8640958" cy="38542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1520" y="1196753"/>
            <a:ext cx="864096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</a:t>
            </a:r>
            <a:r>
              <a:rPr lang="en-GB" sz="2800" b="1" dirty="0" err="1" smtClean="0"/>
              <a:t>i</a:t>
            </a:r>
            <a:r>
              <a:rPr lang="en-GB" sz="2800" b="1" dirty="0" smtClean="0"/>
              <a:t>)</a:t>
            </a:r>
            <a:endParaRPr lang="en-GB" sz="2800" b="1" dirty="0"/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1116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A</a:t>
            </a:r>
            <a:endParaRPr lang="en-GB" dirty="0"/>
          </a:p>
        </p:txBody>
      </p:sp>
      <p:pic>
        <p:nvPicPr>
          <p:cNvPr id="15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251520" y="2204865"/>
            <a:ext cx="8640959" cy="23042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(ii)</a:t>
            </a:r>
            <a:endParaRPr lang="en-GB" sz="2800" b="1" dirty="0"/>
          </a:p>
        </p:txBody>
      </p:sp>
      <p:sp>
        <p:nvSpPr>
          <p:cNvPr id="14" name="Rectangle 13"/>
          <p:cNvSpPr/>
          <p:nvPr/>
        </p:nvSpPr>
        <p:spPr>
          <a:xfrm>
            <a:off x="251520" y="4509119"/>
            <a:ext cx="8640960" cy="5418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74153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  <p:bldP spid="1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5" y="1428654"/>
            <a:ext cx="8928990" cy="257641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504" y="1428654"/>
            <a:ext cx="8928991" cy="15682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107504" y="2996952"/>
            <a:ext cx="8928991" cy="1031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9" name="Picture 8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10" name="Picture 9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0" y="-27384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000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4191" y="6220345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021288"/>
            <a:ext cx="1258214" cy="83671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496" y="4462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179512" y="2492896"/>
            <a:ext cx="8793360" cy="1872208"/>
            <a:chOff x="285750" y="2590800"/>
            <a:chExt cx="8580884" cy="16764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5750" y="2590800"/>
              <a:ext cx="8572500" cy="16764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438009" y="3838575"/>
              <a:ext cx="428625" cy="4191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234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867" y="0"/>
            <a:ext cx="7889732" cy="6857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98868" y="-1"/>
            <a:ext cx="7889731" cy="1124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998866" y="1148358"/>
            <a:ext cx="7889733" cy="357678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Notes</a:t>
            </a:r>
            <a:endParaRPr lang="en-GB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2010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1002749" y="4725143"/>
            <a:ext cx="7889731" cy="2132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</a:t>
            </a:r>
            <a:endParaRPr lang="en-GB" sz="2800" b="1" dirty="0"/>
          </a:p>
        </p:txBody>
      </p:sp>
      <p:pic>
        <p:nvPicPr>
          <p:cNvPr id="10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60259" y="5661248"/>
            <a:ext cx="1196752" cy="1196752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138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328" y="6179390"/>
            <a:ext cx="643138" cy="643138"/>
          </a:xfrm>
          <a:prstGeom prst="rect">
            <a:avLst/>
          </a:prstGeom>
          <a:noFill/>
        </p:spPr>
      </p:pic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49280"/>
            <a:ext cx="1299394" cy="86409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7" y="1556792"/>
            <a:ext cx="9073006" cy="220241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3779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814264"/>
            <a:ext cx="8928992" cy="32294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7504" y="1814264"/>
            <a:ext cx="8928992" cy="21187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7504" y="3933056"/>
            <a:ext cx="8928992" cy="1110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0" y="0"/>
            <a:ext cx="1138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June 2010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7805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27384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692696"/>
            <a:ext cx="8928990" cy="312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4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" y="517349"/>
            <a:ext cx="9073008" cy="5228823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35496" y="517348"/>
            <a:ext cx="9073008" cy="1327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0" y="1166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5496" y="1844824"/>
            <a:ext cx="9073008" cy="39327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15685" y="5777556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02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" y="540589"/>
            <a:ext cx="8867775" cy="5267325"/>
          </a:xfrm>
          <a:prstGeom prst="rect">
            <a:avLst/>
          </a:prstGeom>
        </p:spPr>
      </p:pic>
      <p:pic>
        <p:nvPicPr>
          <p:cNvPr id="7" name="Picture 6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38112" y="517349"/>
            <a:ext cx="8867775" cy="277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70" y="116632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2011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38112" y="817979"/>
            <a:ext cx="8867775" cy="4989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6" name="Picture 5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98854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96" y="908720"/>
            <a:ext cx="9073008" cy="294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86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91" y="413956"/>
            <a:ext cx="9036496" cy="2747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05991" y="413956"/>
            <a:ext cx="9038010" cy="11428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104477" y="1556792"/>
            <a:ext cx="9039524" cy="16049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5805264"/>
            <a:ext cx="1583061" cy="1052735"/>
          </a:xfrm>
          <a:prstGeom prst="rect">
            <a:avLst/>
          </a:prstGeom>
          <a:noFill/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3153" y="4608512"/>
            <a:ext cx="1196752" cy="1196752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5826" y="2954013"/>
            <a:ext cx="6776243" cy="388966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655826" y="2963190"/>
            <a:ext cx="6775822" cy="38948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3" name="Picture 12" descr="Back Icon - back, go back, green, previous, return, hand drawn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31648" y="5339679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60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2" y="1738683"/>
            <a:ext cx="8784976" cy="2082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9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537" y="1728787"/>
            <a:ext cx="8924925" cy="34004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9538" y="1728786"/>
            <a:ext cx="8924924" cy="34004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2011</a:t>
            </a:r>
            <a:endParaRPr lang="en-GB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9982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" y="1870458"/>
            <a:ext cx="9143998" cy="3117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37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1033462"/>
            <a:ext cx="9182100" cy="4791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1033462"/>
            <a:ext cx="9144000" cy="18696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2924944"/>
            <a:ext cx="9144000" cy="18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0" y="4746948"/>
            <a:ext cx="9144000" cy="10655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B</a:t>
            </a:r>
            <a:endParaRPr lang="en-GB" sz="2800" b="1" dirty="0"/>
          </a:p>
        </p:txBody>
      </p:sp>
      <p:pic>
        <p:nvPicPr>
          <p:cNvPr id="10" name="Picture 9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79420" y="5846341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495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017"/>
            <a:ext cx="9144000" cy="512142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0" y="690017"/>
            <a:ext cx="9144000" cy="31492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3861047"/>
            <a:ext cx="9144000" cy="195039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0" name="Picture 9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1" name="Picture 10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669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33999" y="551810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2006324"/>
            <a:ext cx="8928992" cy="145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75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" y="776287"/>
            <a:ext cx="8829675" cy="5305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57162" y="776286"/>
            <a:ext cx="8829675" cy="53054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7369" y="5781859"/>
            <a:ext cx="1435360" cy="954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1022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" y="692696"/>
            <a:ext cx="8991600" cy="42481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-9939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2012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199" y="692696"/>
            <a:ext cx="8991599" cy="14401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Special Case</a:t>
            </a:r>
            <a:endParaRPr lang="en-GB" sz="2800" b="1" dirty="0"/>
          </a:p>
        </p:txBody>
      </p:sp>
      <p:pic>
        <p:nvPicPr>
          <p:cNvPr id="11" name="Picture 10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2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3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97369" y="5781859"/>
            <a:ext cx="1435360" cy="95451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76199" y="2143632"/>
            <a:ext cx="8991599" cy="27972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Methods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0754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-33218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7" name="Picture 6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8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03486"/>
            <a:ext cx="1435360" cy="95451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556792"/>
            <a:ext cx="8784976" cy="135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54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" y="1196752"/>
            <a:ext cx="9143288" cy="44644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196752"/>
            <a:ext cx="9143644" cy="44752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51356"/>
            <a:ext cx="10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Jan 2013</a:t>
            </a:r>
            <a:endParaRPr lang="en-GB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791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165304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0558"/>
            <a:ext cx="1403648" cy="93342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04" y="1412776"/>
            <a:ext cx="8928992" cy="316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20688"/>
            <a:ext cx="8640958" cy="467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51521" y="620688"/>
            <a:ext cx="8640958" cy="252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251521" y="3140968"/>
            <a:ext cx="8640958" cy="21547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21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3855"/>
            <a:ext cx="9144000" cy="26902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2013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-14734" y="2062050"/>
            <a:ext cx="9144000" cy="2056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0" y="4118064"/>
            <a:ext cx="9129266" cy="7510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4577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0558"/>
            <a:ext cx="1403648" cy="933426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844824"/>
            <a:ext cx="8352928" cy="227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02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305458"/>
            <a:ext cx="7200800" cy="6291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683568" y="305459"/>
            <a:ext cx="7200800" cy="3123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683568" y="3429001"/>
            <a:ext cx="7200800" cy="31683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Alternative A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869160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589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692696"/>
            <a:ext cx="8640958" cy="48111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2014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670892"/>
            <a:ext cx="8640958" cy="48329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1566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0558"/>
            <a:ext cx="1403648" cy="93342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2060848"/>
            <a:ext cx="8208912" cy="1759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991550"/>
            <a:ext cx="8064894" cy="35895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539553" y="991549"/>
            <a:ext cx="8064894" cy="23015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539553" y="3293129"/>
            <a:ext cx="8064893" cy="12879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112" y="5834628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1627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404664"/>
            <a:ext cx="8640956" cy="53351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2015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1" y="409572"/>
            <a:ext cx="8640958" cy="53409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43957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897" y="44624"/>
            <a:ext cx="7718567" cy="59766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5286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780558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0938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40960" cy="58123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404664"/>
            <a:ext cx="8640960" cy="1610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2014786"/>
            <a:ext cx="8640959" cy="21197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4134560"/>
            <a:ext cx="8640959" cy="20824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2 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112" y="5834628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74695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62184"/>
            <a:ext cx="8640960" cy="35189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1062184"/>
            <a:ext cx="8640960" cy="7106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251520" y="1772816"/>
            <a:ext cx="8640959" cy="15993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382937"/>
            <a:ext cx="8640959" cy="11981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112" y="5834628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5425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661248"/>
            <a:ext cx="1435360" cy="95451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13" y="1700808"/>
            <a:ext cx="8784974" cy="234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96752"/>
            <a:ext cx="8640962" cy="35801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1196752"/>
            <a:ext cx="8640960" cy="35801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&amp; </a:t>
            </a:r>
            <a:r>
              <a:rPr lang="en-GB" sz="2800" b="1" dirty="0"/>
              <a:t>A</a:t>
            </a:r>
            <a:r>
              <a:rPr lang="en-GB" sz="2800" b="1" dirty="0" smtClean="0"/>
              <a:t> Alternative 2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112" y="5834628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761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347822"/>
            <a:ext cx="7920878" cy="63215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2016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467543" y="347823"/>
            <a:ext cx="7920879" cy="22890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 1 notes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67543" y="2636913"/>
            <a:ext cx="7920879" cy="8755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467543" y="3512433"/>
            <a:ext cx="7920879" cy="1716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C notes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467543" y="5229199"/>
            <a:ext cx="7920879" cy="145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D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8151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0558"/>
            <a:ext cx="1403648" cy="933426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844824"/>
            <a:ext cx="8496942" cy="173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86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268760"/>
            <a:ext cx="8640958" cy="3292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1268760"/>
            <a:ext cx="8640960" cy="23609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629721"/>
            <a:ext cx="8640959" cy="9318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112" y="5834628"/>
            <a:ext cx="1403648" cy="9334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512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978" y="273598"/>
            <a:ext cx="7710478" cy="63237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36512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2017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965978" y="251794"/>
            <a:ext cx="7710478" cy="63455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622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pic>
        <p:nvPicPr>
          <p:cNvPr id="6" name="Picture 5" descr="Back Icon - back, go back, green, previous, return, hand drawn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5286" y="6170238"/>
            <a:ext cx="643138" cy="643138"/>
          </a:xfrm>
          <a:prstGeom prst="rect">
            <a:avLst/>
          </a:prstGeom>
          <a:noFill/>
        </p:spPr>
      </p:pic>
      <p:pic>
        <p:nvPicPr>
          <p:cNvPr id="7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80558"/>
            <a:ext cx="1403648" cy="933426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268760"/>
            <a:ext cx="8496942" cy="306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6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8640960" cy="47433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496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251520" y="598884"/>
            <a:ext cx="8640960" cy="18940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251520" y="3933056"/>
            <a:ext cx="8640959" cy="14527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Alternative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pic>
        <p:nvPicPr>
          <p:cNvPr id="10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8112" y="5834628"/>
            <a:ext cx="1403648" cy="93342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51520" y="2492894"/>
            <a:ext cx="8640960" cy="14401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1885325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 animBg="1"/>
      <p:bldP spid="14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06578"/>
            <a:ext cx="8075124" cy="587831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99592" y="4581128"/>
            <a:ext cx="8075124" cy="161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B notes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99592" y="284774"/>
            <a:ext cx="8075124" cy="42963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 notes</a:t>
            </a:r>
            <a:endParaRPr lang="en-GB" sz="2800" b="1" dirty="0"/>
          </a:p>
        </p:txBody>
      </p:sp>
      <p:pic>
        <p:nvPicPr>
          <p:cNvPr id="12" name="Picture 11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44682"/>
            <a:ext cx="1113318" cy="1113318"/>
          </a:xfrm>
          <a:prstGeom prst="rect">
            <a:avLst/>
          </a:prstGeom>
          <a:noFill/>
        </p:spPr>
      </p:pic>
      <p:pic>
        <p:nvPicPr>
          <p:cNvPr id="13" name="Picture 12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6180472"/>
            <a:ext cx="699332" cy="69933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-36512" y="35332"/>
            <a:ext cx="1113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May 2018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065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276006"/>
            <a:ext cx="7776864" cy="6465362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83567" y="276006"/>
            <a:ext cx="7776865" cy="43051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A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683567" y="4581128"/>
            <a:ext cx="7776865" cy="21602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B</a:t>
            </a:r>
          </a:p>
        </p:txBody>
      </p:sp>
      <p:pic>
        <p:nvPicPr>
          <p:cNvPr id="9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660232"/>
            <a:ext cx="1197768" cy="1197768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0" y="0"/>
            <a:ext cx="1108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B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6214862"/>
            <a:ext cx="643138" cy="6431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2162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21288"/>
            <a:ext cx="1191110" cy="79208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0" y="0"/>
            <a:ext cx="1106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Practice C</a:t>
            </a:r>
            <a:endParaRPr lang="en-GB" dirty="0"/>
          </a:p>
        </p:txBody>
      </p:sp>
      <p:pic>
        <p:nvPicPr>
          <p:cNvPr id="8" name="Picture 11" descr="Back Icon - back, go back, green, previous, return, hand drawn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6214862"/>
            <a:ext cx="643138" cy="643138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1255350"/>
            <a:ext cx="8640958" cy="346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60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48250D90-56C0-4142-BB69-D3F479A8CD84}" vid="{030C5516-7F21-4E6F-9A93-0A2DFC4F395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1387</TotalTime>
  <Words>363</Words>
  <Application>Microsoft Office PowerPoint</Application>
  <PresentationFormat>On-screen Show (4:3)</PresentationFormat>
  <Paragraphs>202</Paragraphs>
  <Slides>77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82" baseType="lpstr">
      <vt:lpstr>Arial</vt:lpstr>
      <vt:lpstr>Calibri</vt:lpstr>
      <vt:lpstr>Calibri Light</vt:lpstr>
      <vt:lpstr>Comic Sans MS</vt:lpstr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C4</dc:title>
  <dc:creator>Gareth</dc:creator>
  <cp:lastModifiedBy>gareth westwater</cp:lastModifiedBy>
  <cp:revision>1017</cp:revision>
  <dcterms:created xsi:type="dcterms:W3CDTF">2014-02-21T20:01:10Z</dcterms:created>
  <dcterms:modified xsi:type="dcterms:W3CDTF">2020-10-30T15:30:43Z</dcterms:modified>
</cp:coreProperties>
</file>