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0024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The factor theorem (7.3)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85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09"/>
                  <a:ext cx="1733" cy="49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09"/>
                  <a:ext cx="1733" cy="499"/>
                </a:xfrm>
                <a:prstGeom prst="rect">
                  <a:avLst/>
                </a:prstGeom>
                <a:blipFill>
                  <a:blip r:embed="rId5"/>
                  <a:stretch>
                    <a:fillRect b="-660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386990"/>
                <a:ext cx="4432968" cy="84958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which statement is also true?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386990"/>
                <a:ext cx="4432968" cy="84958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352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7128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67789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66123"/>
            <a:ext cx="2981781" cy="931244"/>
            <a:chOff x="3161" y="2580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80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55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552"/>
                </a:xfrm>
                <a:prstGeom prst="rect">
                  <a:avLst/>
                </a:prstGeom>
                <a:blipFill>
                  <a:blip r:embed="rId4"/>
                  <a:stretch>
                    <a:fillRect b="-683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789"/>
              <a:ext cx="1733" cy="35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dirty="0"/>
                <a:t>d) None are true</a:t>
              </a:r>
              <a:endParaRPr lang="en-GB" altLang="en-US" sz="24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5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52"/>
                </a:xfrm>
                <a:prstGeom prst="rect">
                  <a:avLst/>
                </a:prstGeom>
                <a:blipFill>
                  <a:blip r:embed="rId6"/>
                  <a:stretch>
                    <a:fillRect b="-769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386990"/>
                <a:ext cx="4432968" cy="84958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which statement is also true?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386990"/>
                <a:ext cx="4432968" cy="849588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 b="-352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19800" y="354039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83501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66123"/>
            <a:ext cx="2981781" cy="931244"/>
            <a:chOff x="3161" y="2580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80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89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89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6274" y="397872"/>
                <a:ext cx="4641024" cy="84958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a factor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−6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what is the value of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274" y="397872"/>
                <a:ext cx="4641024" cy="84958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r="-1966" b="-281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04767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66123"/>
            <a:ext cx="2981781" cy="931244"/>
            <a:chOff x="3161" y="2580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80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89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89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6274" y="397872"/>
                <a:ext cx="4641024" cy="84958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a factor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what is the value of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274" y="397872"/>
                <a:ext cx="4641024" cy="84958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r="-1966" b="-281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4618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81873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66123"/>
            <a:ext cx="2981781" cy="931244"/>
            <a:chOff x="3161" y="2580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80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89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89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6274" y="397872"/>
                <a:ext cx="4641024" cy="84958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Which is </a:t>
                </a:r>
                <a:r>
                  <a:rPr lang="en-GB" altLang="en-US" sz="2000" b="1" dirty="0">
                    <a:latin typeface="+mn-lt"/>
                  </a:rPr>
                  <a:t>not</a:t>
                </a:r>
                <a:r>
                  <a:rPr lang="en-GB" altLang="en-US" sz="2000" dirty="0">
                    <a:latin typeface="+mn-lt"/>
                  </a:rPr>
                  <a:t> a factor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274" y="397872"/>
                <a:ext cx="4641024" cy="84958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4702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222AAA-1197-4626-999C-07ABFB8026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8DAEA9-8316-435B-A46B-D6777119C8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0ACF4F-FF69-4184-9891-3ED94F5FD2B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281</Words>
  <Application>Microsoft Office PowerPoint</Application>
  <PresentationFormat>On-screen Show (4:3)</PresentationFormat>
  <Paragraphs>36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The factor theorem (7.3)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130</cp:revision>
  <dcterms:created xsi:type="dcterms:W3CDTF">2020-04-22T14:47:14Z</dcterms:created>
  <dcterms:modified xsi:type="dcterms:W3CDTF">2021-04-15T21:22:06Z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