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.png"/><Relationship Id="rId4" Type="http://schemas.openxmlformats.org/officeDocument/2006/relationships/image" Target="../media/image24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Dividing polynomials (7.2)</a:t>
            </a:r>
          </a:p>
        </p:txBody>
      </p:sp>
    </p:spTree>
    <p:extLst>
      <p:ext uri="{BB962C8B-B14F-4D97-AF65-F5344CB8AC3E}">
        <p14:creationId xmlns:p14="http://schemas.microsoft.com/office/powerpoint/2010/main" val="36620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What is the first line that will be written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+10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−70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386990"/>
                <a:ext cx="4432968" cy="8495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74" r="-274" b="-352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4ADC47-A450-440B-B3EA-DD1C2BC375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9043" y="1575591"/>
            <a:ext cx="3896088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by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4957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by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108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What is the remainder on dividing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polynomial </a:t>
                </a:r>
                <a14:m>
                  <m:oMath xmlns:m="http://schemas.openxmlformats.org/officeDocument/2006/math"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by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0577" b="-2307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12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589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80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What is the remainder on dividing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polynomial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by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459704"/>
                <a:ext cx="4432968" cy="619529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822" t="-10577" r="-822" b="-2307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73938" y="467128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353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22AAA-1197-4626-999C-07ABFB802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8DAEA9-8316-435B-A46B-D6777119C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ACF4F-FF69-4184-9891-3ED94F5FD2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298</Words>
  <Application>Microsoft Office PowerPoint</Application>
  <PresentationFormat>On-screen Show (4:3)</PresentationFormat>
  <Paragraphs>34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Dividing polynomials (7.2)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129</cp:revision>
  <dcterms:created xsi:type="dcterms:W3CDTF">2020-04-22T14:47:14Z</dcterms:created>
  <dcterms:modified xsi:type="dcterms:W3CDTF">2021-04-15T21:21:35Z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