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2.png"/><Relationship Id="rId4" Type="http://schemas.openxmlformats.org/officeDocument/2006/relationships/image" Target="../media/image24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0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390874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Dividing polynomials (7.2)</a:t>
            </a:r>
          </a:p>
        </p:txBody>
      </p:sp>
    </p:spTree>
    <p:extLst>
      <p:ext uri="{BB962C8B-B14F-4D97-AF65-F5344CB8AC3E}">
        <p14:creationId xmlns:p14="http://schemas.microsoft.com/office/powerpoint/2010/main" val="3662057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80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80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386990"/>
                <a:ext cx="4432968" cy="849588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>
                    <a:latin typeface="+mn-lt"/>
                  </a:rPr>
                  <a:t>What is the first line that will be written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>
                    <a:latin typeface="+mn-lt"/>
                  </a:rPr>
                  <a:t>under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+10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+11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−70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386990"/>
                <a:ext cx="4432968" cy="849588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274" r="-274" b="-3521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58580" y="346367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4ADC47-A450-440B-B3EA-DD1C2BC375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59043" y="1575591"/>
            <a:ext cx="3896088" cy="849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19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80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80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459704"/>
                <a:ext cx="4432968" cy="619529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>
                    <a:latin typeface="+mn-lt"/>
                  </a:rPr>
                  <a:t>Divide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by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459704"/>
                <a:ext cx="4432968" cy="619529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346367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4957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80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80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459704"/>
                <a:ext cx="4432968" cy="619529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>
                    <a:latin typeface="+mn-lt"/>
                  </a:rPr>
                  <a:t>Divide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+4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by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+3)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459704"/>
                <a:ext cx="4432968" cy="619529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71085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80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40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80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−24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459704"/>
                <a:ext cx="4432968" cy="619529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>
                    <a:latin typeface="+mn-lt"/>
                  </a:rPr>
                  <a:t>What is the remainder on dividing the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>
                    <a:latin typeface="+mn-lt"/>
                  </a:rPr>
                  <a:t>polynomial </a:t>
                </a:r>
                <a14:m>
                  <m:oMath xmlns:m="http://schemas.openxmlformats.org/officeDocument/2006/math">
                    <m:r>
                      <a:rPr lang="en-GB" altLang="en-US" sz="2000" b="0" i="0" smtClean="0"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+8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by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459704"/>
                <a:ext cx="4432968" cy="619529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10577" b="-23077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67128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85892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80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80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459704"/>
                <a:ext cx="4432968" cy="619529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>
                    <a:latin typeface="+mn-lt"/>
                  </a:rPr>
                  <a:t>What is the remainder on dividing the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>
                    <a:latin typeface="+mn-lt"/>
                  </a:rPr>
                  <a:t>polynomial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by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459704"/>
                <a:ext cx="4432968" cy="619529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822" t="-10577" r="-822" b="-23077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73938" y="467128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83531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8222AAA-1197-4626-999C-07ABFB8026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8DAEA9-8316-435B-A46B-D6777119C8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0ACF4F-FF69-4184-9891-3ED94F5FD2B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870</TotalTime>
  <Words>298</Words>
  <Application>Microsoft Office PowerPoint</Application>
  <PresentationFormat>On-screen Show (4:3)</PresentationFormat>
  <Paragraphs>34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Dividing polynomials (7.2)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129</cp:revision>
  <dcterms:created xsi:type="dcterms:W3CDTF">2020-04-22T14:47:14Z</dcterms:created>
  <dcterms:modified xsi:type="dcterms:W3CDTF">2021-04-15T21:21:35Z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