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Algebraic fractions (7.1)</a:t>
            </a:r>
          </a:p>
        </p:txBody>
      </p:sp>
    </p:spTree>
    <p:extLst>
      <p:ext uri="{BB962C8B-B14F-4D97-AF65-F5344CB8AC3E}">
        <p14:creationId xmlns:p14="http://schemas.microsoft.com/office/powerpoint/2010/main" val="187201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41"/>
              <a:ext cx="1733" cy="64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Does not simplify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Simplify the following if possible: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46285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55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550"/>
                </a:xfrm>
                <a:prstGeom prst="rect">
                  <a:avLst/>
                </a:prstGeom>
                <a:blipFill>
                  <a:blip r:embed="rId4"/>
                  <a:stretch>
                    <a:fillRect b="-769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41"/>
              <a:ext cx="1733" cy="64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Does not simplify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5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50"/>
                </a:xfrm>
                <a:prstGeom prst="rect">
                  <a:avLst/>
                </a:prstGeom>
                <a:blipFill>
                  <a:blip r:embed="rId6"/>
                  <a:stretch>
                    <a:fillRect b="-854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Simplify the following if possible: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−48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−24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71978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03064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9"/>
                  <a:ext cx="1733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9"/>
                  <a:ext cx="1733" cy="532"/>
                </a:xfrm>
                <a:prstGeom prst="rect">
                  <a:avLst/>
                </a:prstGeom>
                <a:blipFill>
                  <a:blip r:embed="rId4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41"/>
              <a:ext cx="1733" cy="64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Does not simplify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96"/>
                  <a:ext cx="1661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96"/>
                  <a:ext cx="1661" cy="532"/>
                </a:xfrm>
                <a:prstGeom prst="rect">
                  <a:avLst/>
                </a:prstGeom>
                <a:blipFill>
                  <a:blip r:embed="rId5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32"/>
                </a:xfrm>
                <a:prstGeom prst="rect">
                  <a:avLst/>
                </a:prstGeom>
                <a:blipFill>
                  <a:blip r:embed="rId6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Simplify the following if possible: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18018" y="467109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079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9"/>
                  <a:ext cx="1733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9"/>
                  <a:ext cx="1733" cy="532"/>
                </a:xfrm>
                <a:prstGeom prst="rect">
                  <a:avLst/>
                </a:prstGeom>
                <a:blipFill>
                  <a:blip r:embed="rId4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0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0"/>
                  <a:ext cx="1733" cy="477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96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96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4"/>
                </a:xfrm>
                <a:prstGeom prst="rect">
                  <a:avLst/>
                </a:prstGeom>
                <a:blipFill>
                  <a:blip r:embed="rId7"/>
                  <a:stretch>
                    <a:fillRect b="-99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Simplify the following if possible: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18018" y="467109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38098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9"/>
                  <a:ext cx="1733" cy="6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−4)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−5)(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9"/>
                  <a:ext cx="1733" cy="614"/>
                </a:xfrm>
                <a:prstGeom prst="rect">
                  <a:avLst/>
                </a:prstGeom>
                <a:blipFill>
                  <a:blip r:embed="rId4"/>
                  <a:stretch>
                    <a:fillRect b="-7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0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0"/>
                  <a:ext cx="1733" cy="477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96"/>
                  <a:ext cx="1661" cy="58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−2)(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−5)(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96"/>
                  <a:ext cx="1661" cy="583"/>
                </a:xfrm>
                <a:prstGeom prst="rect">
                  <a:avLst/>
                </a:prstGeom>
                <a:blipFill>
                  <a:blip r:embed="rId6"/>
                  <a:stretch>
                    <a:fillRect b="-80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42"/>
                </a:xfrm>
                <a:prstGeom prst="rect">
                  <a:avLst/>
                </a:prstGeom>
                <a:blipFill>
                  <a:blip r:embed="rId7"/>
                  <a:stretch>
                    <a:fillRect b="-869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Simplify the following if possible: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471461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33513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222AAA-1197-4626-999C-07ABFB802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8DAEA9-8316-435B-A46B-D6777119C8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0ACF4F-FF69-4184-9891-3ED94F5FD2BC}">
  <ds:schemaRefs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347</Words>
  <Application>Microsoft Office PowerPoint</Application>
  <PresentationFormat>On-screen Show (4:3)</PresentationFormat>
  <Paragraphs>36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Algebraic fractions (7.1)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128</cp:revision>
  <dcterms:created xsi:type="dcterms:W3CDTF">2020-04-22T14:47:14Z</dcterms:created>
  <dcterms:modified xsi:type="dcterms:W3CDTF">2021-04-15T21:21:03Z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