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9.png"/><Relationship Id="rId5" Type="http://schemas.openxmlformats.org/officeDocument/2006/relationships/image" Target="../media/image810.png"/><Relationship Id="rId4" Type="http://schemas.openxmlformats.org/officeDocument/2006/relationships/image" Target="../media/image710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3754"/>
            <a:ext cx="8515350" cy="1325563"/>
          </a:xfrm>
        </p:spPr>
        <p:txBody>
          <a:bodyPr/>
          <a:lstStyle/>
          <a:p>
            <a:pPr algn="ctr"/>
            <a:r>
              <a:rPr lang="en-GB" b="1" dirty="0" smtClean="0"/>
              <a:t>Linear inequalities (3.4)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2816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&lt;6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latin typeface="+mn-lt"/>
                  </a:rPr>
                  <a:t>Solve:</a:t>
                </a:r>
                <a:endParaRPr lang="en-US" altLang="en-US" sz="2000" dirty="0">
                  <a:latin typeface="+mn-lt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−3&lt;15</m:t>
                      </m:r>
                    </m:oMath>
                  </m:oMathPara>
                </a14:m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937689" y="3462629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7286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&gt;3.5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≥3.5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latin typeface="+mn-lt"/>
                  </a:rPr>
                  <a:t>Solve:</a:t>
                </a:r>
                <a:endParaRPr lang="en-US" altLang="en-US" sz="2000" dirty="0">
                  <a:latin typeface="+mn-lt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58580" y="467516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176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19"/>
                  <a:ext cx="1733" cy="52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19"/>
                  <a:ext cx="1733" cy="526"/>
                </a:xfrm>
                <a:prstGeom prst="rect">
                  <a:avLst/>
                </a:prstGeom>
                <a:blipFill>
                  <a:blip r:embed="rId4"/>
                  <a:stretch>
                    <a:fillRect b="-900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99"/>
                  <a:ext cx="1733" cy="52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99"/>
                  <a:ext cx="1733" cy="526"/>
                </a:xfrm>
                <a:prstGeom prst="rect">
                  <a:avLst/>
                </a:prstGeom>
                <a:blipFill>
                  <a:blip r:embed="rId5"/>
                  <a:stretch>
                    <a:fillRect b="-900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78" y="2686"/>
                  <a:ext cx="1661" cy="52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8" y="2686"/>
                  <a:ext cx="1661" cy="526"/>
                </a:xfrm>
                <a:prstGeom prst="rect">
                  <a:avLst/>
                </a:prstGeom>
                <a:blipFill>
                  <a:blip r:embed="rId6"/>
                  <a:stretch>
                    <a:fillRect b="-892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52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526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latin typeface="+mn-lt"/>
                  </a:rPr>
                  <a:t>Solve:</a:t>
                </a:r>
                <a:endParaRPr lang="en-US" altLang="en-US" sz="2000" dirty="0">
                  <a:latin typeface="+mn-lt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79249" y="3481783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681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01" y="2727"/>
              <a:ext cx="1733" cy="3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 smtClean="0"/>
                <a:t>b) </a:t>
              </a:r>
              <a:r>
                <a:rPr lang="en-GB" altLang="en-US" sz="2000" dirty="0"/>
                <a:t>Only inequality </a:t>
              </a:r>
              <a:r>
                <a:rPr lang="en-GB" altLang="en-US" sz="2000" dirty="0" smtClean="0"/>
                <a:t>2</a:t>
              </a:r>
              <a:endParaRPr lang="en-GB" altLang="en-US" sz="2000" dirty="0"/>
            </a:p>
          </p:txBody>
        </p:sp>
      </p:grp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191548" y="4785781"/>
            <a:ext cx="2981781" cy="931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700"/>
          </a:p>
        </p:txBody>
      </p: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72" y="2792"/>
              <a:ext cx="1661" cy="3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 smtClean="0"/>
                <a:t>a) Only inequality 1</a:t>
              </a:r>
              <a:endParaRPr lang="en-GB" altLang="en-US" sz="2000" dirty="0"/>
            </a:p>
          </p:txBody>
        </p:sp>
      </p:grpSp>
      <p:sp>
        <p:nvSpPr>
          <p:cNvPr id="3084" name="AutoShape 17"/>
          <p:cNvSpPr>
            <a:spLocks noChangeArrowheads="1"/>
          </p:cNvSpPr>
          <p:nvPr/>
        </p:nvSpPr>
        <p:spPr bwMode="auto">
          <a:xfrm>
            <a:off x="1141912" y="4785781"/>
            <a:ext cx="2860462" cy="93124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 smtClean="0">
                    <a:latin typeface="+mn-lt"/>
                  </a:rPr>
                  <a:t>In which of the following inequalities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c</a:t>
                </a:r>
                <a:r>
                  <a:rPr lang="en-GB" altLang="en-US" sz="2000" dirty="0" smtClean="0">
                    <a:latin typeface="+mn-lt"/>
                  </a:rPr>
                  <a:t>ould </a:t>
                </a:r>
                <a14:m>
                  <m:oMath xmlns:m="http://schemas.openxmlformats.org/officeDocument/2006/math">
                    <m:r>
                      <a:rPr lang="en-GB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alt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altLang="en-US" sz="2000" dirty="0" smtClean="0">
                    <a:latin typeface="+mn-lt"/>
                  </a:rPr>
                  <a:t>?</a:t>
                </a:r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 smtClean="0"/>
              <a:t>4</a:t>
            </a:r>
            <a:endParaRPr lang="en-GB" altLang="en-US" sz="4500" dirty="0"/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2118" y="279028"/>
            <a:ext cx="2989785" cy="22423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921326" y="348113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1159627" y="5051348"/>
            <a:ext cx="2741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altLang="en-US" sz="2000" dirty="0" smtClean="0">
                <a:solidFill>
                  <a:prstClr val="black"/>
                </a:solidFill>
              </a:rPr>
              <a:t>c) Both inequalities 1 &amp;2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49787" y="5051348"/>
            <a:ext cx="3063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altLang="en-US" sz="2000" dirty="0">
                <a:solidFill>
                  <a:prstClr val="black"/>
                </a:solidFill>
              </a:rPr>
              <a:t>d</a:t>
            </a:r>
            <a:r>
              <a:rPr lang="en-GB" altLang="en-US" sz="2000" dirty="0" smtClean="0">
                <a:solidFill>
                  <a:prstClr val="black"/>
                </a:solidFill>
              </a:rPr>
              <a:t>) Neither inequalities 1 &amp;2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7" y="1630017"/>
            <a:ext cx="5746634" cy="14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01" y="2727"/>
              <a:ext cx="1733" cy="3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 smtClean="0"/>
                <a:t>b) </a:t>
              </a:r>
              <a:r>
                <a:rPr lang="en-GB" altLang="en-US" sz="2000" dirty="0"/>
                <a:t>Only inequality </a:t>
              </a:r>
              <a:r>
                <a:rPr lang="en-GB" altLang="en-US" sz="2000" dirty="0" smtClean="0"/>
                <a:t>2</a:t>
              </a:r>
              <a:endParaRPr lang="en-GB" altLang="en-US" sz="2000" dirty="0"/>
            </a:p>
          </p:txBody>
        </p:sp>
      </p:grp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191548" y="4785781"/>
            <a:ext cx="2981781" cy="931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700"/>
          </a:p>
        </p:txBody>
      </p: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72" y="2792"/>
              <a:ext cx="1661" cy="3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 smtClean="0"/>
                <a:t>a) Only inequality 1</a:t>
              </a:r>
              <a:endParaRPr lang="en-GB" altLang="en-US" sz="2000" dirty="0"/>
            </a:p>
          </p:txBody>
        </p:sp>
      </p:grpSp>
      <p:sp>
        <p:nvSpPr>
          <p:cNvPr id="3084" name="AutoShape 17"/>
          <p:cNvSpPr>
            <a:spLocks noChangeArrowheads="1"/>
          </p:cNvSpPr>
          <p:nvPr/>
        </p:nvSpPr>
        <p:spPr bwMode="auto">
          <a:xfrm>
            <a:off x="1141912" y="4785781"/>
            <a:ext cx="2860462" cy="93124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 smtClean="0">
                    <a:latin typeface="+mn-lt"/>
                  </a:rPr>
                  <a:t>In which of the following inequalities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c</a:t>
                </a:r>
                <a:r>
                  <a:rPr lang="en-GB" altLang="en-US" sz="2000" dirty="0" smtClean="0">
                    <a:latin typeface="+mn-lt"/>
                  </a:rPr>
                  <a:t>ould </a:t>
                </a:r>
                <a14:m>
                  <m:oMath xmlns:m="http://schemas.openxmlformats.org/officeDocument/2006/math">
                    <m:r>
                      <a:rPr lang="en-GB" alt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altLang="en-US" sz="20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altLang="en-US" sz="2000" dirty="0" smtClean="0">
                    <a:latin typeface="+mn-lt"/>
                  </a:rPr>
                  <a:t>?</a:t>
                </a:r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5266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2118" y="279028"/>
            <a:ext cx="2989785" cy="22423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349605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1159627" y="5051348"/>
            <a:ext cx="2741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altLang="en-US" sz="2000" dirty="0" smtClean="0">
                <a:solidFill>
                  <a:prstClr val="black"/>
                </a:solidFill>
              </a:rPr>
              <a:t>c) Both inequalities 1 &amp;2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49787" y="5051348"/>
            <a:ext cx="3063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altLang="en-US" sz="2000" dirty="0">
                <a:solidFill>
                  <a:prstClr val="black"/>
                </a:solidFill>
              </a:rPr>
              <a:t>d</a:t>
            </a:r>
            <a:r>
              <a:rPr lang="en-GB" altLang="en-US" sz="2000" dirty="0" smtClean="0">
                <a:solidFill>
                  <a:prstClr val="black"/>
                </a:solidFill>
              </a:rPr>
              <a:t>) Neither inequalities 1 &amp;2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DAB85F-6516-43C0-9C64-5611135390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36" t="18704" r="7853" b="46750"/>
          <a:stretch/>
        </p:blipFill>
        <p:spPr>
          <a:xfrm>
            <a:off x="58307" y="1542397"/>
            <a:ext cx="5786846" cy="15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E7670B-58F6-48E6-AC76-9EC2EE88A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3B59A-0B59-4694-89FA-14A816A03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F7248-6B4A-4416-ADB2-F554AA2CB33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189</Words>
  <Application>Microsoft Office PowerPoint</Application>
  <PresentationFormat>On-screen Show (4:3)</PresentationFormat>
  <Paragraphs>36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Linear inequalities (3.4)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139</cp:revision>
  <dcterms:created xsi:type="dcterms:W3CDTF">2020-04-22T14:47:14Z</dcterms:created>
  <dcterms:modified xsi:type="dcterms:W3CDTF">2021-04-14T20:51:15Z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