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2.png"/><Relationship Id="rId4" Type="http://schemas.openxmlformats.org/officeDocument/2006/relationships/image" Target="../media/image49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4.png"/><Relationship Id="rId4" Type="http://schemas.openxmlformats.org/officeDocument/2006/relationships/image" Target="../media/image6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754"/>
            <a:ext cx="8515350" cy="1325563"/>
          </a:xfrm>
        </p:spPr>
        <p:txBody>
          <a:bodyPr/>
          <a:lstStyle/>
          <a:p>
            <a:pPr algn="ctr"/>
            <a:r>
              <a:rPr lang="en-GB" b="1" dirty="0" smtClean="0"/>
              <a:t>Simultaneous equations on graphs (3.3)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1783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47265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64793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472655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blipFill>
                  <a:blip r:embed="rId6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64793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 smtClean="0">
                    <a:latin typeface="+mn-lt"/>
                  </a:rPr>
                  <a:t>This is the graph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en-US" sz="2000" dirty="0" smtClean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According to the graph, what is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s</a:t>
                </a:r>
                <a:r>
                  <a:rPr lang="en-US" altLang="en-US" sz="2000" dirty="0" smtClean="0">
                    <a:latin typeface="+mn-lt"/>
                  </a:rPr>
                  <a:t>olution to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−2=1</m:t>
                    </m:r>
                  </m:oMath>
                </a14:m>
                <a:r>
                  <a:rPr lang="en-US" altLang="en-US" sz="2000" dirty="0" smtClean="0">
                    <a:latin typeface="+mn-lt"/>
                  </a:rPr>
                  <a:t>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261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7231" r="36000" b="37032"/>
          <a:stretch/>
        </p:blipFill>
        <p:spPr>
          <a:xfrm>
            <a:off x="924865" y="1498637"/>
            <a:ext cx="4149344" cy="28773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98563" y="432434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094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590223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=−1.25, 4.25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765497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2" y="2765"/>
              <a:ext cx="1733" cy="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 smtClean="0"/>
                <a:t>d) No solutions</a:t>
              </a:r>
              <a:endParaRPr lang="en-GB" altLang="en-US" sz="2400" b="0" dirty="0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590222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=−8.5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blipFill>
                  <a:blip r:embed="rId5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765497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1" y="2784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=−1.8, 4.8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1" y="2784"/>
                  <a:ext cx="1758" cy="357"/>
                </a:xfrm>
                <a:prstGeom prst="rect">
                  <a:avLst/>
                </a:prstGeom>
                <a:blipFill>
                  <a:blip r:embed="rId6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 smtClean="0">
                    <a:latin typeface="+mn-lt"/>
                  </a:rPr>
                  <a:t>This is the graph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altLang="en-US" sz="2000" dirty="0" smtClean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According to the graph, what is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s</a:t>
                </a:r>
                <a:r>
                  <a:rPr lang="en-US" altLang="en-US" sz="2000" dirty="0" smtClean="0">
                    <a:latin typeface="+mn-lt"/>
                  </a:rPr>
                  <a:t>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−9=−4</m:t>
                    </m:r>
                  </m:oMath>
                </a14:m>
                <a:r>
                  <a:rPr lang="en-US" altLang="en-US" sz="2000" dirty="0" smtClean="0">
                    <a:latin typeface="+mn-lt"/>
                  </a:rPr>
                  <a:t>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 b="-261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91169" y="450890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49856" t="13798" r="1781" b="17980"/>
          <a:stretch/>
        </p:blipFill>
        <p:spPr>
          <a:xfrm>
            <a:off x="1279082" y="1490045"/>
            <a:ext cx="3262852" cy="29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590223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765497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590222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765497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1" y="2784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1" y="2784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39911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 smtClean="0">
                    <a:latin typeface="+mn-lt"/>
                  </a:rPr>
                  <a:t>Using the graph, what is the solution to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399110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866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98563" y="565552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42458" t="19996" b="20197"/>
          <a:stretch/>
        </p:blipFill>
        <p:spPr>
          <a:xfrm>
            <a:off x="819396" y="1699458"/>
            <a:ext cx="4328450" cy="28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E7670B-58F6-48E6-AC76-9EC2EE88A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3B59A-0B59-4694-89FA-14A816A03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F7248-6B4A-4416-ADB2-F554AA2CB33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193</Words>
  <Application>Microsoft Office PowerPoint</Application>
  <PresentationFormat>On-screen Show (4:3)</PresentationFormat>
  <Paragraphs>24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Simultaneous equations on graphs (3.3)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138</cp:revision>
  <dcterms:created xsi:type="dcterms:W3CDTF">2020-04-22T14:47:14Z</dcterms:created>
  <dcterms:modified xsi:type="dcterms:W3CDTF">2021-04-14T20:49:43Z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