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.png"/><Relationship Id="rId4" Type="http://schemas.openxmlformats.org/officeDocument/2006/relationships/image" Target="../media/image4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3754"/>
            <a:ext cx="8515350" cy="1325563"/>
          </a:xfrm>
        </p:spPr>
        <p:txBody>
          <a:bodyPr/>
          <a:lstStyle/>
          <a:p>
            <a:pPr algn="ctr"/>
            <a:r>
              <a:rPr lang="en-GB" b="1" dirty="0" smtClean="0"/>
              <a:t>Quadratic simultaneous equations (3.2)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5362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764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0" smtClean="0">
                          <a:latin typeface="Cambria Math" panose="02040503050406030204" pitchFamily="18" charset="0"/>
                        </a:rPr>
                        <m:t>1 &amp;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764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4" y="2807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4" y="2807"/>
                  <a:ext cx="1733" cy="309"/>
                </a:xfrm>
                <a:prstGeom prst="rect">
                  <a:avLst/>
                </a:prstGeom>
                <a:blipFill>
                  <a:blip r:embed="rId5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37182" y="3610503"/>
            <a:ext cx="2871500" cy="931244"/>
            <a:chOff x="3347" y="2602"/>
            <a:chExt cx="1821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54" y="2769"/>
                  <a:ext cx="1814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4" y="2769"/>
                  <a:ext cx="1814" cy="309"/>
                </a:xfrm>
                <a:prstGeom prst="rect">
                  <a:avLst/>
                </a:prstGeom>
                <a:blipFill>
                  <a:blip r:embed="rId6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1 &amp; 4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Which step is correct when solving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8396" y="3512585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608" y="1766236"/>
            <a:ext cx="4856238" cy="11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94"/>
                  <a:ext cx="1733" cy="54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000" dirty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94"/>
                  <a:ext cx="1733" cy="547"/>
                </a:xfrm>
                <a:prstGeom prst="rect">
                  <a:avLst/>
                </a:prstGeom>
                <a:blipFill>
                  <a:blip r:embed="rId5"/>
                  <a:stretch>
                    <a:fillRect t="-4310" b="-517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37182" y="3610503"/>
            <a:ext cx="2860462" cy="931244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47" y="2679"/>
                  <a:ext cx="1814" cy="54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/>
                    <a:t>a</a:t>
                  </a:r>
                  <a:r>
                    <a:rPr lang="en-GB" altLang="en-US" sz="2000" dirty="0" smtClean="0"/>
                    <a:t>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000" dirty="0" smtClean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" y="2679"/>
                  <a:ext cx="1814" cy="547"/>
                </a:xfrm>
                <a:prstGeom prst="rect">
                  <a:avLst/>
                </a:prstGeom>
                <a:blipFill>
                  <a:blip r:embed="rId6"/>
                  <a:stretch>
                    <a:fillRect t="-4310" b="-517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Solve the following: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07123" y="3450500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6365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610507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4785781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94"/>
                  <a:ext cx="1733" cy="54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lang="en-GB" altLang="en-US" sz="2000" dirty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=3, 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94"/>
                  <a:ext cx="1733" cy="547"/>
                </a:xfrm>
                <a:prstGeom prst="rect">
                  <a:avLst/>
                </a:prstGeom>
                <a:blipFill>
                  <a:blip r:embed="rId5"/>
                  <a:stretch>
                    <a:fillRect t="-4310" b="-517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37182" y="3610503"/>
            <a:ext cx="2860462" cy="931244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47" y="2679"/>
                  <a:ext cx="1814" cy="54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=−3,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a14:m>
                  <a:endParaRPr lang="en-GB" altLang="en-US" sz="2000" dirty="0" smtClean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" y="2679"/>
                  <a:ext cx="1814" cy="547"/>
                </a:xfrm>
                <a:prstGeom prst="rect">
                  <a:avLst/>
                </a:prstGeom>
                <a:blipFill>
                  <a:blip r:embed="rId6"/>
                  <a:stretch>
                    <a:fillRect t="-4310" b="-517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4785781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Solve the following: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1326" y="4716359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407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786168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791623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694"/>
                  <a:ext cx="1733" cy="54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2000" dirty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altLang="en-US" sz="2000" i="1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694"/>
                  <a:ext cx="1733" cy="547"/>
                </a:xfrm>
                <a:prstGeom prst="rect">
                  <a:avLst/>
                </a:prstGeom>
                <a:blipFill>
                  <a:blip r:embed="rId5"/>
                  <a:stretch>
                    <a:fillRect t="-4310" b="-517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37182" y="4786164"/>
            <a:ext cx="2860462" cy="931244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47" y="2679"/>
                  <a:ext cx="1814" cy="54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None/>
                  </a:pPr>
                  <a:r>
                    <a:rPr lang="en-GB" altLang="en-US" sz="20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=−4,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2000" dirty="0" smtClean="0"/>
                </a:p>
                <a:p>
                  <a:pPr algn="ctr" eaLnBrk="1" hangingPunct="1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=−4</m:t>
                        </m:r>
                      </m:oMath>
                    </m:oMathPara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" y="2679"/>
                  <a:ext cx="1814" cy="547"/>
                </a:xfrm>
                <a:prstGeom prst="rect">
                  <a:avLst/>
                </a:prstGeom>
                <a:blipFill>
                  <a:blip r:embed="rId6"/>
                  <a:stretch>
                    <a:fillRect t="-3419" b="-512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791623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 smtClean="0">
                    <a:latin typeface="+mn-lt"/>
                  </a:rPr>
                  <a:t>Solve the following: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alt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</m:e>
                            <m:e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altLang="en-US" sz="20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921326" y="568165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8126" r="48119" b="27387"/>
          <a:stretch/>
        </p:blipFill>
        <p:spPr>
          <a:xfrm>
            <a:off x="1433658" y="1465378"/>
            <a:ext cx="3174275" cy="30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E7670B-58F6-48E6-AC76-9EC2EE88A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3B59A-0B59-4694-89FA-14A816A03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F7248-6B4A-4416-ADB2-F554AA2CB3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274</Words>
  <Application>Microsoft Office PowerPoint</Application>
  <PresentationFormat>On-screen Show (4:3)</PresentationFormat>
  <Paragraphs>35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Quadratic simultaneous equations (3.2)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137</cp:revision>
  <dcterms:created xsi:type="dcterms:W3CDTF">2020-04-22T14:47:14Z</dcterms:created>
  <dcterms:modified xsi:type="dcterms:W3CDTF">2021-04-14T20:47:21Z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