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573754"/>
            <a:ext cx="8515350" cy="1325563"/>
          </a:xfrm>
        </p:spPr>
        <p:txBody>
          <a:bodyPr/>
          <a:lstStyle/>
          <a:p>
            <a:pPr algn="ctr"/>
            <a:r>
              <a:rPr lang="en-GB" b="1" dirty="0" smtClean="0"/>
              <a:t>Linear simultaneous equations (3.1)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6896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=10,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=−8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=2.5,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37182" y="3610506"/>
            <a:ext cx="2860462" cy="931245"/>
            <a:chOff x="3347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47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47" y="2737"/>
                  <a:ext cx="1814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=5,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=−18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7" y="2737"/>
                  <a:ext cx="1814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=5,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85999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 smtClean="0">
                    <a:latin typeface="+mn-lt"/>
                  </a:rPr>
                  <a:t>Solve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=16</m:t>
                              </m:r>
                            </m:e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=4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85999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71635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424656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3250358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47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=−6,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=9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477"/>
                </a:xfrm>
                <a:prstGeom prst="rect">
                  <a:avLst/>
                </a:prstGeom>
                <a:blipFill>
                  <a:blip r:embed="rId4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3250358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21"/>
                  <a:ext cx="1733" cy="47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21"/>
                  <a:ext cx="1733" cy="477"/>
                </a:xfrm>
                <a:prstGeom prst="rect">
                  <a:avLst/>
                </a:prstGeom>
                <a:blipFill>
                  <a:blip r:embed="rId5"/>
                  <a:stretch>
                    <a:fillRect b="-784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37182" y="3610506"/>
            <a:ext cx="3174262" cy="931245"/>
            <a:chOff x="3347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47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47" y="2737"/>
                  <a:ext cx="1814" cy="47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=6,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=−9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7" y="2737"/>
                  <a:ext cx="1814" cy="477"/>
                </a:xfrm>
                <a:prstGeom prst="rect">
                  <a:avLst/>
                </a:prstGeom>
                <a:blipFill>
                  <a:blip r:embed="rId6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3" y="4785782"/>
            <a:ext cx="3169531" cy="931245"/>
            <a:chOff x="3322" y="2602"/>
            <a:chExt cx="2010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10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899" cy="47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=−3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=−3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899" cy="477"/>
                </a:xfrm>
                <a:prstGeom prst="rect">
                  <a:avLst/>
                </a:prstGeom>
                <a:blipFill>
                  <a:blip r:embed="rId7"/>
                  <a:stretch>
                    <a:fillRect l="-2851" b="-784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85999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 smtClean="0">
                    <a:latin typeface="+mn-lt"/>
                  </a:rPr>
                  <a:t>Solve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=17</m:t>
                              </m:r>
                            </m:e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=5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85999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162051" y="347421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07635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=10,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37182" y="3610506"/>
            <a:ext cx="2860462" cy="931245"/>
            <a:chOff x="3347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47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47" y="2737"/>
                  <a:ext cx="1814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=−8,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7" y="2737"/>
                  <a:ext cx="1814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=8,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85999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 smtClean="0">
                    <a:latin typeface="+mn-lt"/>
                  </a:rPr>
                  <a:t>Solve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=12</m:t>
                              </m:r>
                            </m:e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=4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85999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07123" y="471635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403866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47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33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477"/>
                </a:xfrm>
                <a:prstGeom prst="rect">
                  <a:avLst/>
                </a:prstGeom>
                <a:blipFill>
                  <a:blip r:embed="rId4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=3,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37182" y="3610506"/>
            <a:ext cx="2860462" cy="931245"/>
            <a:chOff x="3347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47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47" y="2737"/>
                  <a:ext cx="1814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=−1,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7" y="2737"/>
                  <a:ext cx="1814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7" y="276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7" y="276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85999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 smtClean="0">
                    <a:latin typeface="+mn-lt"/>
                  </a:rPr>
                  <a:t>Solve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=7</m:t>
                              </m:r>
                            </m:e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85999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07122" y="35005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38253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=6,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=3,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37182" y="3610506"/>
            <a:ext cx="2860462" cy="931245"/>
            <a:chOff x="3347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47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47" y="2737"/>
                  <a:ext cx="1814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=−4.5,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7" y="2737"/>
                  <a:ext cx="1814" cy="357"/>
                </a:xfrm>
                <a:prstGeom prst="rect">
                  <a:avLst/>
                </a:prstGeom>
                <a:blipFill>
                  <a:blip r:embed="rId6"/>
                  <a:stretch>
                    <a:fillRect l="-1493"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7" y="2765"/>
                  <a:ext cx="1758" cy="47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=6, 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7" y="2765"/>
                  <a:ext cx="1758" cy="475"/>
                </a:xfrm>
                <a:prstGeom prst="rect">
                  <a:avLst/>
                </a:prstGeom>
                <a:blipFill>
                  <a:blip r:embed="rId7"/>
                  <a:stretch>
                    <a:fillRect b="-10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85999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 smtClean="0">
                    <a:latin typeface="+mn-lt"/>
                  </a:rPr>
                  <a:t>Solve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=19</m:t>
                              </m:r>
                            </m:e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=21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85999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65188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24481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E7670B-58F6-48E6-AC76-9EC2EE88AF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93B59A-0B59-4694-89FA-14A816A03E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6F7248-6B4A-4416-ADB2-F554AA2CB335}">
  <ds:schemaRefs>
    <ds:schemaRef ds:uri="http://schemas.microsoft.com/office/2006/metadata/properties"/>
    <ds:schemaRef ds:uri="78db98b4-7c56-4667-9532-fea666d1edab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926</TotalTime>
  <Words>357</Words>
  <Application>Microsoft Office PowerPoint</Application>
  <PresentationFormat>On-screen Show (4:3)</PresentationFormat>
  <Paragraphs>36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Linear simultaneous equations (3.1)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136</cp:revision>
  <dcterms:created xsi:type="dcterms:W3CDTF">2020-04-22T14:47:14Z</dcterms:created>
  <dcterms:modified xsi:type="dcterms:W3CDTF">2021-04-14T20:46:37Z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