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1.png"/><Relationship Id="rId4" Type="http://schemas.openxmlformats.org/officeDocument/2006/relationships/image" Target="../media/image9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10" Type="http://schemas.openxmlformats.org/officeDocument/2006/relationships/image" Target="../media/image2.png"/><Relationship Id="rId4" Type="http://schemas.openxmlformats.org/officeDocument/2006/relationships/image" Target="../media/image100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The discriminant (2.5)</a:t>
            </a:r>
          </a:p>
        </p:txBody>
      </p:sp>
    </p:spTree>
    <p:extLst>
      <p:ext uri="{BB962C8B-B14F-4D97-AF65-F5344CB8AC3E}">
        <p14:creationId xmlns:p14="http://schemas.microsoft.com/office/powerpoint/2010/main" val="175130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1" y="2651"/>
              <a:ext cx="1733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Exactly three distinct roots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65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 real roots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9" y="2751"/>
              <a:ext cx="1661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Equal roots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721"/>
              <a:ext cx="1758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Exactly two distinct roots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 is given by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endParaRPr lang="en-US" altLang="en-US" sz="17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Which condition describes the nature of the roots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of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24558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 has no real roots.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What is the range of values of </a:t>
                </a:r>
                <a14:m>
                  <m:oMath xmlns:m="http://schemas.openxmlformats.org/officeDocument/2006/math">
                    <m:r>
                      <a:rPr lang="en-GB" altLang="en-US" sz="17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?</a:t>
                </a:r>
                <a:endParaRPr lang="en-US" altLang="en-US" sz="17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5856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32106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055150" y="4432569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𝑝𝑟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055150" y="5607843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𝑝𝑟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05514" y="4432568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𝑝𝑟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05514" y="5607843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𝑝𝑟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The diagram shows part of the graph of a parabola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with equation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. The </a:t>
                </a:r>
                <a14:m>
                  <m:oMath xmlns:m="http://schemas.openxmlformats.org/officeDocument/2006/math">
                    <m:r>
                      <a:rPr lang="en-US" altLang="en-US" sz="17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-axis is 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tangent to the parabola. What is the relationship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between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62" t="-526" r="-131" b="-578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75455" y="432195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62FD63-6A18-4D47-9D34-1AEB3A9ABD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7532" y="1622038"/>
            <a:ext cx="2621507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8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0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 has repeated roots.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What is the value of </a:t>
                </a:r>
                <a14:m>
                  <m:oMath xmlns:m="http://schemas.openxmlformats.org/officeDocument/2006/math">
                    <m:r>
                      <a:rPr lang="en-GB" altLang="en-US" sz="17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?</a:t>
                </a:r>
                <a:endParaRPr lang="en-US" altLang="en-US" sz="17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097" r="-196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1121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8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8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 has no real roots.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700" dirty="0">
                    <a:latin typeface="+mn-lt"/>
                  </a:rPr>
                  <a:t>What is the range of values of </a:t>
                </a:r>
                <a14:m>
                  <m:oMath xmlns:m="http://schemas.openxmlformats.org/officeDocument/2006/math">
                    <m:r>
                      <a:rPr lang="en-GB" altLang="en-US" sz="17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altLang="en-US" sz="1700" dirty="0">
                    <a:latin typeface="+mn-lt"/>
                  </a:rPr>
                  <a:t>?</a:t>
                </a:r>
                <a:endParaRPr lang="en-US" altLang="en-US" sz="17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795" y="289686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02491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D17925-98F6-4E04-B73D-986C07D9CE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A9F359-36B1-4534-9CD5-61FFBEEF92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FD32AA-676F-4832-A901-3DB66BE6846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</TotalTime>
  <Words>337</Words>
  <Application>Microsoft Office PowerPoint</Application>
  <PresentationFormat>On-screen Show (4:3)</PresentationFormat>
  <Paragraphs>39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The discriminant (2.5)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119</cp:revision>
  <dcterms:created xsi:type="dcterms:W3CDTF">2020-04-22T14:47:14Z</dcterms:created>
  <dcterms:modified xsi:type="dcterms:W3CDTF">2021-04-14T20:19:58Z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