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10.png"/><Relationship Id="rId5" Type="http://schemas.openxmlformats.org/officeDocument/2006/relationships/image" Target="../media/image400.png"/><Relationship Id="rId4" Type="http://schemas.openxmlformats.org/officeDocument/2006/relationships/image" Target="../media/image39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Functions (2.3)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59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48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37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what is the value of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4426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4.5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what is the value of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835" r="-1835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695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60"/>
                  <a:ext cx="1733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60"/>
                  <a:ext cx="1733" cy="525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25"/>
                  <a:ext cx="1661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25"/>
                  <a:ext cx="1661" cy="525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en-US" sz="1800" dirty="0">
                    <a:latin typeface="+mn-lt"/>
                  </a:rPr>
                  <a:t>, what is the value of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53289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2797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what is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908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=4, 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=0, 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=−4, 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solve: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03348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D17925-98F6-4E04-B73D-986C07D9CE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A9F359-36B1-4534-9CD5-61FFBEEF92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FD32AA-676F-4832-A901-3DB66BE6846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282</Words>
  <Application>Microsoft Office PowerPoint</Application>
  <PresentationFormat>On-screen Show (4:3)</PresentationFormat>
  <Paragraphs>32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Functions (2.3)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117</cp:revision>
  <dcterms:created xsi:type="dcterms:W3CDTF">2020-04-22T14:47:14Z</dcterms:created>
  <dcterms:modified xsi:type="dcterms:W3CDTF">2021-04-14T20:17:59Z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