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70.png"/><Relationship Id="rId5" Type="http://schemas.openxmlformats.org/officeDocument/2006/relationships/image" Target="../media/image24.png"/><Relationship Id="rId4" Type="http://schemas.openxmlformats.org/officeDocument/2006/relationships/image" Target="../media/image32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0874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Completing the square (2.2)</a:t>
            </a:r>
          </a:p>
        </p:txBody>
      </p:sp>
    </p:spTree>
    <p:extLst>
      <p:ext uri="{BB962C8B-B14F-4D97-AF65-F5344CB8AC3E}">
        <p14:creationId xmlns:p14="http://schemas.microsoft.com/office/powerpoint/2010/main" val="214202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−59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is expressed in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 what is the value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393" r="-26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346367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0391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 parabola has equation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At what value of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2000" dirty="0">
                    <a:latin typeface="+mn-lt"/>
                  </a:rPr>
                  <a:t> does the minimum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point of the parabola occur?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442" r="-1311" b="-263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346367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445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9" y="457282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9" y="574810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3" y="457282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3" y="574810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06795" y="289686"/>
            <a:ext cx="4641024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Which of the following could be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equation of this curve? 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68124" y="567197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80CB50-9026-4C90-B2EF-30B280E616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726" t="7295" r="14607" b="35152"/>
          <a:stretch/>
        </p:blipFill>
        <p:spPr>
          <a:xfrm>
            <a:off x="1889391" y="1548173"/>
            <a:ext cx="2075831" cy="2826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41F65-EB4A-4172-A044-1D12EA6FFEA4}"/>
                  </a:ext>
                </a:extLst>
              </p:cNvPr>
              <p:cNvSpPr txBox="1"/>
              <p:nvPr/>
            </p:nvSpPr>
            <p:spPr>
              <a:xfrm>
                <a:off x="2491207" y="3926706"/>
                <a:ext cx="8721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41F65-EB4A-4172-A044-1D12EA6F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07" y="3926706"/>
                <a:ext cx="87219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9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9" y="457282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9" y="574810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3" y="457282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3" y="574810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06795" y="289686"/>
            <a:ext cx="4641024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Which of the following could be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equation of this curve? 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30917" y="444995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6FECB-3712-4034-9C8D-CD07EB022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1683" y="1542044"/>
            <a:ext cx="2396962" cy="2853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41F65-EB4A-4172-A044-1D12EA6FFEA4}"/>
                  </a:ext>
                </a:extLst>
              </p:cNvPr>
              <p:cNvSpPr txBox="1"/>
              <p:nvPr/>
            </p:nvSpPr>
            <p:spPr>
              <a:xfrm>
                <a:off x="2491208" y="4026554"/>
                <a:ext cx="8721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41F65-EB4A-4172-A044-1D12EA6F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08" y="4026554"/>
                <a:ext cx="872197" cy="369332"/>
              </a:xfrm>
              <a:prstGeom prst="rect">
                <a:avLst/>
              </a:prstGeom>
              <a:blipFill>
                <a:blip r:embed="rId10"/>
                <a:stretch>
                  <a:fillRect l="-2098" r="-419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9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is expressed in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form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 what is the value of </a:t>
                </a:r>
                <a14:m>
                  <m:oMath xmlns:m="http://schemas.openxmlformats.org/officeDocument/2006/math">
                    <m:r>
                      <a:rPr lang="en-GB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573" r="-15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96872" y="46751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146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is expressed in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form </a:t>
                </a:r>
                <a14:m>
                  <m:oMath xmlns:m="http://schemas.openxmlformats.org/officeDocument/2006/math">
                    <m:r>
                      <a:rPr lang="en-GB" alt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 what is the value of </a:t>
                </a:r>
                <a14:m>
                  <m:oMath xmlns:m="http://schemas.openxmlformats.org/officeDocument/2006/math">
                    <m:r>
                      <a:rPr lang="en-GB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573" r="-15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349008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042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D17925-98F6-4E04-B73D-986C07D9C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A9F359-36B1-4534-9CD5-61FFBEEF9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D32AA-676F-4832-A901-3DB66BE6846A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345</Words>
  <Application>Microsoft Office PowerPoint</Application>
  <PresentationFormat>On-screen Show (4:3)</PresentationFormat>
  <Paragraphs>46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Completing the square (2.2)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115</cp:revision>
  <dcterms:created xsi:type="dcterms:W3CDTF">2020-04-22T14:47:14Z</dcterms:created>
  <dcterms:modified xsi:type="dcterms:W3CDTF">2021-04-14T20:16:38Z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