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6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Solving quadratics (2.1)</a:t>
            </a:r>
          </a:p>
        </p:txBody>
      </p:sp>
    </p:spTree>
    <p:extLst>
      <p:ext uri="{BB962C8B-B14F-4D97-AF65-F5344CB8AC3E}">
        <p14:creationId xmlns:p14="http://schemas.microsoft.com/office/powerpoint/2010/main" val="160101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=2, −3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=−2, −3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=2, 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=−2, 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solutions to the following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quadratic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23002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05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, 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05"/>
                  <a:ext cx="1733" cy="526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699"/>
                  <a:ext cx="1661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, 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699"/>
                  <a:ext cx="1661" cy="526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solutions to the following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quadratic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−9=0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51948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9056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1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1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2"/>
                  <a:ext cx="1733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, −</m:t>
                      </m:r>
                      <m:rad>
                        <m:radPr>
                          <m:degHide m:val="on"/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2"/>
                  <a:ext cx="1733" cy="438"/>
                </a:xfrm>
                <a:prstGeom prst="rect">
                  <a:avLst/>
                </a:prstGeom>
                <a:blipFill>
                  <a:blip r:embed="rId5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1" y="2715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15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=3, −3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solutions to the following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quadratic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−18=9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70671" y="47042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901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0725" y="3670874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0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=8, 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0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1" y="2698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=−8,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1" y="2698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1" y="2715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=−8, 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15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64" y="2698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=8,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4" y="2698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solutions to the following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quadratic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−39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0503" y="354276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7772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0725" y="3670874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60" y="2615"/>
              <a:ext cx="1614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Only statement (1) is correct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1" y="2698"/>
              <a:ext cx="1733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Both statements are correct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1" y="2715"/>
              <a:ext cx="1661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Neither statement is correct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64" y="2698"/>
              <a:ext cx="1758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Only statement (2) is correct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48523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Here are two statements about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:</a:t>
                </a:r>
              </a:p>
              <a:p>
                <a:pPr marL="457200" indent="-457200" algn="ctr" eaLnBrk="1" hangingPunct="1">
                  <a:spcBef>
                    <a:spcPct val="0"/>
                  </a:spcBef>
                  <a:buFontTx/>
                  <a:buAutoNum type="arabicParenBoth"/>
                </a:pPr>
                <a:r>
                  <a:rPr lang="en-US" altLang="en-US" sz="1800" dirty="0">
                    <a:latin typeface="+mn-lt"/>
                  </a:rPr>
                  <a:t>The roots of the equations are real</a:t>
                </a:r>
              </a:p>
              <a:p>
                <a:pPr marL="457200" indent="-457200" algn="ctr" eaLnBrk="1" hangingPunct="1">
                  <a:spcBef>
                    <a:spcPct val="0"/>
                  </a:spcBef>
                  <a:buFontTx/>
                  <a:buAutoNum type="arabicParenBoth"/>
                </a:pPr>
                <a:r>
                  <a:rPr lang="en-US" altLang="en-US" sz="1800" dirty="0">
                    <a:latin typeface="+mn-lt"/>
                  </a:rPr>
                  <a:t>The roots of the equation are equal</a:t>
                </a:r>
              </a:p>
              <a:p>
                <a:pPr algn="ctr" eaLnBrk="1" hangingPunct="1">
                  <a:spcBef>
                    <a:spcPct val="0"/>
                  </a:spcBef>
                  <a:buNone/>
                </a:pPr>
                <a:r>
                  <a:rPr lang="en-US" altLang="en-US" sz="1800" dirty="0">
                    <a:latin typeface="+mn-lt"/>
                  </a:rPr>
                  <a:t>Which of the following is true?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485237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t="-813" b="-5285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0503" y="354276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06688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D17925-98F6-4E04-B73D-986C07D9CE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A9F359-36B1-4534-9CD5-61FFBEEF92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FD32AA-676F-4832-A901-3DB66BE6846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316</Words>
  <Application>Microsoft Office PowerPoint</Application>
  <PresentationFormat>On-screen Show (4:3)</PresentationFormat>
  <Paragraphs>43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Solving quadratics (2.1)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114</cp:revision>
  <dcterms:created xsi:type="dcterms:W3CDTF">2020-04-22T14:47:14Z</dcterms:created>
  <dcterms:modified xsi:type="dcterms:W3CDTF">2021-04-14T20:15:46Z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