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4FCC-C412-448F-8472-C76286502EAE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773F-105D-4090-8ACE-332086BE0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27.png"/><Relationship Id="rId5" Type="http://schemas.openxmlformats.org/officeDocument/2006/relationships/image" Target="../media/image126.png"/><Relationship Id="rId4" Type="http://schemas.openxmlformats.org/officeDocument/2006/relationships/image" Target="../media/image125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2.png"/><Relationship Id="rId5" Type="http://schemas.openxmlformats.org/officeDocument/2006/relationships/image" Target="../media/image131.png"/><Relationship Id="rId4" Type="http://schemas.openxmlformats.org/officeDocument/2006/relationships/image" Target="../media/image13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3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7.png"/><Relationship Id="rId5" Type="http://schemas.openxmlformats.org/officeDocument/2006/relationships/image" Target="../media/image136.png"/><Relationship Id="rId4" Type="http://schemas.openxmlformats.org/officeDocument/2006/relationships/image" Target="../media/image13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4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7.png"/><Relationship Id="rId5" Type="http://schemas.openxmlformats.org/officeDocument/2006/relationships/image" Target="../media/image146.png"/><Relationship Id="rId4" Type="http://schemas.openxmlformats.org/officeDocument/2006/relationships/image" Target="../media/image145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52.png"/><Relationship Id="rId5" Type="http://schemas.openxmlformats.org/officeDocument/2006/relationships/image" Target="../media/image151.png"/><Relationship Id="rId4" Type="http://schemas.openxmlformats.org/officeDocument/2006/relationships/image" Target="../media/image150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639609"/>
            <a:ext cx="8515350" cy="1325563"/>
          </a:xfrm>
        </p:spPr>
        <p:txBody>
          <a:bodyPr/>
          <a:lstStyle/>
          <a:p>
            <a:pPr algn="ctr"/>
            <a:r>
              <a:rPr lang="en-GB" b="1" dirty="0" smtClean="0"/>
              <a:t>Rationalising denominators (1.6</a:t>
            </a:r>
            <a:r>
              <a:rPr lang="en-GB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1381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93541"/>
            <a:ext cx="2981781" cy="931245"/>
            <a:chOff x="3322" y="2608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98"/>
                  <a:ext cx="1733" cy="53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98"/>
                  <a:ext cx="1733" cy="539"/>
                </a:xfrm>
                <a:prstGeom prst="rect">
                  <a:avLst/>
                </a:prstGeom>
                <a:blipFill>
                  <a:blip r:embed="rId5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1"/>
                  <a:ext cx="1661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1"/>
                  <a:ext cx="1661" cy="541"/>
                </a:xfrm>
                <a:prstGeom prst="rect">
                  <a:avLst/>
                </a:prstGeom>
                <a:blipFill>
                  <a:blip r:embed="rId6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98"/>
                  <a:ext cx="1758" cy="53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98"/>
                  <a:ext cx="1758" cy="539"/>
                </a:xfrm>
                <a:prstGeom prst="rect">
                  <a:avLst/>
                </a:prstGeom>
                <a:blipFill>
                  <a:blip r:embed="rId7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Rationalise the denominator: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67969" y="468292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99324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93541"/>
            <a:ext cx="2981781" cy="931245"/>
            <a:chOff x="3322" y="2608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98"/>
                  <a:ext cx="1733" cy="47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98"/>
                  <a:ext cx="1733" cy="475"/>
                </a:xfrm>
                <a:prstGeom prst="rect">
                  <a:avLst/>
                </a:prstGeom>
                <a:blipFill>
                  <a:blip r:embed="rId5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1"/>
                  <a:ext cx="1661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1"/>
                  <a:ext cx="1661" cy="477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98"/>
                  <a:ext cx="1758" cy="53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98"/>
                  <a:ext cx="1758" cy="539"/>
                </a:xfrm>
                <a:prstGeom prst="rect">
                  <a:avLst/>
                </a:prstGeom>
                <a:blipFill>
                  <a:blip r:embed="rId7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Rationalise the denominator: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4779" y="465686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36131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93541"/>
            <a:ext cx="2981781" cy="931245"/>
            <a:chOff x="3322" y="2608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98"/>
                  <a:ext cx="1733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98"/>
                  <a:ext cx="1733" cy="528"/>
                </a:xfrm>
                <a:prstGeom prst="rect">
                  <a:avLst/>
                </a:prstGeom>
                <a:blipFill>
                  <a:blip r:embed="rId5"/>
                  <a:stretch>
                    <a:fillRect b="-71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91"/>
                  <a:ext cx="1661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91"/>
                  <a:ext cx="1661" cy="541"/>
                </a:xfrm>
                <a:prstGeom prst="rect">
                  <a:avLst/>
                </a:prstGeom>
                <a:blipFill>
                  <a:blip r:embed="rId6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98"/>
                  <a:ext cx="1758" cy="53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98"/>
                  <a:ext cx="1758" cy="539"/>
                </a:xfrm>
                <a:prstGeom prst="rect">
                  <a:avLst/>
                </a:prstGeom>
                <a:blipFill>
                  <a:blip r:embed="rId7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Rationalise the denominator: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0276" y="345960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57117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1"/>
                  <a:ext cx="1733" cy="38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1"/>
                  <a:ext cx="1733" cy="384"/>
                </a:xfrm>
                <a:prstGeom prst="rect">
                  <a:avLst/>
                </a:prstGeom>
                <a:blipFill>
                  <a:blip r:embed="rId4"/>
                  <a:stretch>
                    <a:fillRect t="-2469" b="-28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93541"/>
            <a:ext cx="2981781" cy="931245"/>
            <a:chOff x="3322" y="2608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7" y="2752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7" y="2752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12" y="2769"/>
                  <a:ext cx="1661" cy="39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2" y="2769"/>
                  <a:ext cx="1661" cy="397"/>
                </a:xfrm>
                <a:prstGeom prst="rect">
                  <a:avLst/>
                </a:prstGeom>
                <a:blipFill>
                  <a:blip r:embed="rId6"/>
                  <a:stretch>
                    <a:fillRect t="-2381" b="-238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30874" y="4785781"/>
            <a:ext cx="2871500" cy="931245"/>
            <a:chOff x="3315" y="2602"/>
            <a:chExt cx="182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15" y="2770"/>
                  <a:ext cx="1758" cy="38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−1−</m:t>
                      </m:r>
                      <m:rad>
                        <m:radPr>
                          <m:degHide m:val="on"/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15" y="2770"/>
                  <a:ext cx="1758" cy="384"/>
                </a:xfrm>
                <a:prstGeom prst="rect">
                  <a:avLst/>
                </a:prstGeom>
                <a:blipFill>
                  <a:blip r:embed="rId7"/>
                  <a:stretch>
                    <a:fillRect t="-2469" b="-28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Rationalise the denominator: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27842" y="468292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90809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17"/>
                  <a:ext cx="1733" cy="541"/>
                </a:xfrm>
                <a:prstGeom prst="rect">
                  <a:avLst/>
                </a:prstGeom>
                <a:blipFill>
                  <a:blip r:embed="rId4"/>
                  <a:stretch>
                    <a:fillRect b="-434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93541"/>
            <a:ext cx="2981781" cy="931245"/>
            <a:chOff x="3322" y="2608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98"/>
                  <a:ext cx="1733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98"/>
                  <a:ext cx="1733" cy="528"/>
                </a:xfrm>
                <a:prstGeom prst="rect">
                  <a:avLst/>
                </a:prstGeom>
                <a:blipFill>
                  <a:blip r:embed="rId5"/>
                  <a:stretch>
                    <a:fillRect b="-714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77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blipFill>
                  <a:blip r:embed="rId7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rad>
                  </m:oMath>
                </a14:m>
                <a:endParaRPr lang="en-US" altLang="en-US" sz="2400" dirty="0" smtClean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a</a:t>
                </a:r>
                <a:r>
                  <a:rPr lang="en-US" altLang="en-US" sz="2400" dirty="0" smtClean="0">
                    <a:latin typeface="+mn-lt"/>
                  </a:rPr>
                  <a:t>nd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</m:rad>
                  </m:oMath>
                </a14:m>
                <a:r>
                  <a:rPr lang="en-US" altLang="en-US" sz="2400" dirty="0" smtClean="0">
                    <a:latin typeface="+mn-lt"/>
                  </a:rPr>
                  <a:t> ,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en-US" sz="2400" dirty="0" smtClean="0">
                    <a:latin typeface="+mn-lt"/>
                  </a:rPr>
                  <a:t> .</a:t>
                </a:r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5327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6331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5"/>
                  <a:ext cx="1733" cy="47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5"/>
                  <a:ext cx="1733" cy="477"/>
                </a:xfrm>
                <a:prstGeom prst="rect">
                  <a:avLst/>
                </a:prstGeom>
                <a:blipFill>
                  <a:blip r:embed="rId4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36"/>
                  <a:ext cx="1733" cy="6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rad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36"/>
                  <a:ext cx="1733" cy="65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5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476"/>
                </a:xfrm>
                <a:prstGeom prst="rect">
                  <a:avLst/>
                </a:prstGeom>
                <a:blipFill>
                  <a:blip r:embed="rId6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476"/>
                </a:xfrm>
                <a:prstGeom prst="rect">
                  <a:avLst/>
                </a:prstGeom>
                <a:blipFill>
                  <a:blip r:embed="rId7"/>
                  <a:stretch>
                    <a:fillRect b="-891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 smtClean="0">
                    <a:latin typeface="+mn-lt"/>
                  </a:rPr>
                  <a:t>What is the value of </a:t>
                </a:r>
                <a14:m>
                  <m:oMath xmlns:m="http://schemas.openxmlformats.org/officeDocument/2006/math">
                    <m:r>
                      <a:rPr lang="en-GB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altLang="en-US" sz="2400" dirty="0" smtClean="0">
                    <a:latin typeface="+mn-lt"/>
                  </a:rPr>
                  <a:t> if: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30</m:t>
                        </m:r>
                        <m:rad>
                          <m:radPr>
                            <m:degHide m:val="on"/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en-US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rad>
                      <m:radPr>
                        <m:degHide m:val="on"/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altLang="en-US" sz="2400" dirty="0" smtClean="0">
                    <a:latin typeface="+mn-lt"/>
                  </a:rPr>
                  <a:t> ?</a:t>
                </a:r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43141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50053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17904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ABEF5-0C4B-4724-B9D2-98CB2E7B1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9DA6F-5A2B-4842-8995-394E4EA87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00C65-7D80-4A8C-A453-B5F86607778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1273</TotalTime>
  <Words>356</Words>
  <Application>Microsoft Office PowerPoint</Application>
  <PresentationFormat>On-screen Show (4:3)</PresentationFormat>
  <Paragraphs>43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Rationalising denominators (1.6)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135</cp:revision>
  <dcterms:created xsi:type="dcterms:W3CDTF">2020-04-22T14:47:14Z</dcterms:created>
  <dcterms:modified xsi:type="dcterms:W3CDTF">2021-04-14T20:04:12Z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