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4FCC-C412-448F-8472-C76286502EAE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E773F-105D-4090-8ACE-332086BE0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5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2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4" Type="http://schemas.openxmlformats.org/officeDocument/2006/relationships/image" Target="../media/image125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2.png"/><Relationship Id="rId5" Type="http://schemas.openxmlformats.org/officeDocument/2006/relationships/image" Target="../media/image131.png"/><Relationship Id="rId4" Type="http://schemas.openxmlformats.org/officeDocument/2006/relationships/image" Target="../media/image13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3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37.png"/><Relationship Id="rId5" Type="http://schemas.openxmlformats.org/officeDocument/2006/relationships/image" Target="../media/image136.png"/><Relationship Id="rId4" Type="http://schemas.openxmlformats.org/officeDocument/2006/relationships/image" Target="../media/image135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40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47.png"/><Relationship Id="rId5" Type="http://schemas.openxmlformats.org/officeDocument/2006/relationships/image" Target="../media/image146.png"/><Relationship Id="rId4" Type="http://schemas.openxmlformats.org/officeDocument/2006/relationships/image" Target="../media/image145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5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2.png"/><Relationship Id="rId5" Type="http://schemas.openxmlformats.org/officeDocument/2006/relationships/image" Target="../media/image151.png"/><Relationship Id="rId4" Type="http://schemas.openxmlformats.org/officeDocument/2006/relationships/image" Target="../media/image150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 smtClean="0"/>
              <a:t>Rationalising denominators (1.6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138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93541"/>
            <a:ext cx="2981781" cy="931245"/>
            <a:chOff x="3322" y="2608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98"/>
                  <a:ext cx="1733" cy="53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98"/>
                  <a:ext cx="1733" cy="539"/>
                </a:xfrm>
                <a:prstGeom prst="rect">
                  <a:avLst/>
                </a:prstGeom>
                <a:blipFill>
                  <a:blip r:embed="rId5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1"/>
                  <a:ext cx="1661" cy="5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1"/>
                  <a:ext cx="1661" cy="541"/>
                </a:xfrm>
                <a:prstGeom prst="rect">
                  <a:avLst/>
                </a:prstGeom>
                <a:blipFill>
                  <a:blip r:embed="rId6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698"/>
                  <a:ext cx="1758" cy="53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698"/>
                  <a:ext cx="1758" cy="539"/>
                </a:xfrm>
                <a:prstGeom prst="rect">
                  <a:avLst/>
                </a:prstGeom>
                <a:blipFill>
                  <a:blip r:embed="rId7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Rationalise the denominator: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5067969" y="468292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99324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93541"/>
            <a:ext cx="2981781" cy="931245"/>
            <a:chOff x="3322" y="2608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98"/>
                  <a:ext cx="1733" cy="47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98"/>
                  <a:ext cx="1733" cy="475"/>
                </a:xfrm>
                <a:prstGeom prst="rect">
                  <a:avLst/>
                </a:prstGeom>
                <a:blipFill>
                  <a:blip r:embed="rId5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1"/>
                  <a:ext cx="1661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1"/>
                  <a:ext cx="1661" cy="477"/>
                </a:xfrm>
                <a:prstGeom prst="rect">
                  <a:avLst/>
                </a:prstGeom>
                <a:blipFill>
                  <a:blip r:embed="rId6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698"/>
                  <a:ext cx="1758" cy="53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698"/>
                  <a:ext cx="1758" cy="539"/>
                </a:xfrm>
                <a:prstGeom prst="rect">
                  <a:avLst/>
                </a:prstGeom>
                <a:blipFill>
                  <a:blip r:embed="rId7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Rationalise the denominator: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14779" y="465686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36131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93541"/>
            <a:ext cx="2981781" cy="931245"/>
            <a:chOff x="3322" y="2608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98"/>
                  <a:ext cx="1733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98"/>
                  <a:ext cx="1733" cy="528"/>
                </a:xfrm>
                <a:prstGeom prst="rect">
                  <a:avLst/>
                </a:prstGeom>
                <a:blipFill>
                  <a:blip r:embed="rId5"/>
                  <a:stretch>
                    <a:fillRect b="-71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98" y="2691"/>
                  <a:ext cx="1661" cy="5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8" y="2691"/>
                  <a:ext cx="1661" cy="541"/>
                </a:xfrm>
                <a:prstGeom prst="rect">
                  <a:avLst/>
                </a:prstGeom>
                <a:blipFill>
                  <a:blip r:embed="rId6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9" y="2698"/>
                  <a:ext cx="1758" cy="53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9" y="2698"/>
                  <a:ext cx="1758" cy="539"/>
                </a:xfrm>
                <a:prstGeom prst="rect">
                  <a:avLst/>
                </a:prstGeom>
                <a:blipFill>
                  <a:blip r:embed="rId7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Rationalise the denominator: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0276" y="345960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5711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1"/>
                  <a:ext cx="1733" cy="38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1"/>
                  <a:ext cx="1733" cy="384"/>
                </a:xfrm>
                <a:prstGeom prst="rect">
                  <a:avLst/>
                </a:prstGeom>
                <a:blipFill>
                  <a:blip r:embed="rId4"/>
                  <a:stretch>
                    <a:fillRect t="-2469" b="-28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93541"/>
            <a:ext cx="2981781" cy="931245"/>
            <a:chOff x="3322" y="2608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752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7" y="2752"/>
                  <a:ext cx="1733" cy="357"/>
                </a:xfrm>
                <a:prstGeom prst="rect">
                  <a:avLst/>
                </a:prstGeom>
                <a:blipFill>
                  <a:blip r:embed="rId5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12" y="2769"/>
                  <a:ext cx="1661" cy="39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12" y="2769"/>
                  <a:ext cx="1661" cy="397"/>
                </a:xfrm>
                <a:prstGeom prst="rect">
                  <a:avLst/>
                </a:prstGeom>
                <a:blipFill>
                  <a:blip r:embed="rId6"/>
                  <a:stretch>
                    <a:fillRect t="-2381" b="-2381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30874" y="4785781"/>
            <a:ext cx="2871500" cy="931245"/>
            <a:chOff x="3315" y="2602"/>
            <a:chExt cx="1821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15" y="2770"/>
                  <a:ext cx="1758" cy="384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0" smtClean="0">
                          <a:latin typeface="Cambria Math" panose="02040503050406030204" pitchFamily="18" charset="0"/>
                        </a:rPr>
                        <m:t>−1−</m:t>
                      </m:r>
                      <m:rad>
                        <m:radPr>
                          <m:degHide m:val="on"/>
                          <m:ctrlPr>
                            <a:rPr lang="en-GB" alt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altLang="en-US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5" y="2770"/>
                  <a:ext cx="1758" cy="384"/>
                </a:xfrm>
                <a:prstGeom prst="rect">
                  <a:avLst/>
                </a:prstGeom>
                <a:blipFill>
                  <a:blip r:embed="rId7"/>
                  <a:stretch>
                    <a:fillRect t="-2469" b="-2839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Rationalise the denominator: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927842" y="468292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90809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17"/>
                  <a:ext cx="1733" cy="541"/>
                </a:xfrm>
                <a:prstGeom prst="rect">
                  <a:avLst/>
                </a:prstGeom>
                <a:blipFill>
                  <a:blip r:embed="rId4"/>
                  <a:stretch>
                    <a:fillRect b="-4348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93541"/>
            <a:ext cx="2981781" cy="931245"/>
            <a:chOff x="3322" y="2608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8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98"/>
                  <a:ext cx="1733" cy="52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GB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98"/>
                  <a:ext cx="1733" cy="528"/>
                </a:xfrm>
                <a:prstGeom prst="rect">
                  <a:avLst/>
                </a:prstGeom>
                <a:blipFill>
                  <a:blip r:embed="rId5"/>
                  <a:stretch>
                    <a:fillRect b="-714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77"/>
                </a:xfrm>
                <a:prstGeom prst="rect">
                  <a:avLst/>
                </a:prstGeom>
                <a:blipFill>
                  <a:blip r:embed="rId6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blipFill>
                  <a:blip r:embed="rId7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</m:oMath>
                </a14:m>
                <a:endParaRPr lang="en-US" altLang="en-US" sz="2400" dirty="0" smtClean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dirty="0">
                    <a:latin typeface="+mn-lt"/>
                  </a:rPr>
                  <a:t>a</a:t>
                </a:r>
                <a:r>
                  <a:rPr lang="en-US" altLang="en-US" sz="2400" dirty="0" smtClean="0">
                    <a:latin typeface="+mn-lt"/>
                  </a:rPr>
                  <a:t>nd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rad>
                  </m:oMath>
                </a14:m>
                <a:r>
                  <a:rPr lang="en-US" altLang="en-US" sz="2400" dirty="0" smtClean="0">
                    <a:latin typeface="+mn-lt"/>
                  </a:rPr>
                  <a:t> , 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</m:oMath>
                </a14:m>
                <a:r>
                  <a:rPr lang="en-US" altLang="en-US" sz="2400" dirty="0" smtClean="0">
                    <a:latin typeface="+mn-lt"/>
                  </a:rPr>
                  <a:t> .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5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65327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63314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981781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85"/>
                  <a:ext cx="1733" cy="47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85"/>
                  <a:ext cx="1733" cy="477"/>
                </a:xfrm>
                <a:prstGeom prst="rect">
                  <a:avLst/>
                </a:prstGeom>
                <a:blipFill>
                  <a:blip r:embed="rId4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98178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2" y="2636"/>
                  <a:ext cx="1733" cy="6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d)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altLang="en-US" sz="2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alt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GB" altLang="en-US" sz="24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rad>
                    </m:oMath>
                  </a14:m>
                  <a:endParaRPr lang="en-GB" altLang="en-US" sz="2400" b="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2" y="2636"/>
                  <a:ext cx="1733" cy="65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5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476"/>
                </a:xfrm>
                <a:prstGeom prst="rect">
                  <a:avLst/>
                </a:prstGeom>
                <a:blipFill>
                  <a:blip r:embed="rId6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 smtClean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65"/>
                  <a:ext cx="1758" cy="476"/>
                </a:xfrm>
                <a:prstGeom prst="rect">
                  <a:avLst/>
                </a:prstGeom>
                <a:blipFill>
                  <a:blip r:embed="rId7"/>
                  <a:stretch>
                    <a:fillRect b="-891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 smtClean="0">
                    <a:latin typeface="+mn-lt"/>
                  </a:rPr>
                  <a:t>What is the value of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altLang="en-US" sz="2400" dirty="0" smtClean="0">
                    <a:latin typeface="+mn-lt"/>
                  </a:rPr>
                  <a:t> if: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ad>
                          <m:radPr>
                            <m:degHide m:val="on"/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en-US" sz="2400" dirty="0" smtClean="0">
                    <a:latin typeface="+mn-lt"/>
                  </a:rPr>
                  <a:t> ?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825" y="436577"/>
                <a:ext cx="4432968" cy="143141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6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872" y="350053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317904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AABEF5-0C4B-4724-B9D2-98CB2E7B1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E9DA6F-5A2B-4842-8995-394E4EA879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00C65-7D80-4A8C-A453-B5F86607778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1273</TotalTime>
  <Words>356</Words>
  <Application>Microsoft Office PowerPoint</Application>
  <PresentationFormat>On-screen Show (4:3)</PresentationFormat>
  <Paragraphs>43</Paragraphs>
  <Slides>7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Rationalising denominators (1.6)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135</cp:revision>
  <dcterms:created xsi:type="dcterms:W3CDTF">2020-04-22T14:47:14Z</dcterms:created>
  <dcterms:modified xsi:type="dcterms:W3CDTF">2021-04-14T20:04:12Z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