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D4FCC-C412-448F-8472-C76286502EAE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E773F-105D-4090-8ACE-332086BE0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256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4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13.png"/><Relationship Id="rId5" Type="http://schemas.openxmlformats.org/officeDocument/2006/relationships/image" Target="../media/image112.png"/><Relationship Id="rId4" Type="http://schemas.openxmlformats.org/officeDocument/2006/relationships/image" Target="../media/image1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3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120.png"/><Relationship Id="rId5" Type="http://schemas.openxmlformats.org/officeDocument/2006/relationships/image" Target="../media/image1110.png"/><Relationship Id="rId4" Type="http://schemas.openxmlformats.org/officeDocument/2006/relationships/image" Target="../media/image1100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8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17.png"/><Relationship Id="rId5" Type="http://schemas.openxmlformats.org/officeDocument/2006/relationships/image" Target="../media/image116.png"/><Relationship Id="rId4" Type="http://schemas.openxmlformats.org/officeDocument/2006/relationships/image" Target="../media/image115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2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22.png"/><Relationship Id="rId5" Type="http://schemas.openxmlformats.org/officeDocument/2006/relationships/image" Target="../media/image121.png"/><Relationship Id="rId4" Type="http://schemas.openxmlformats.org/officeDocument/2006/relationships/image" Target="../media/image120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766218"/>
            <a:ext cx="8515350" cy="1325563"/>
          </a:xfrm>
        </p:spPr>
        <p:txBody>
          <a:bodyPr/>
          <a:lstStyle/>
          <a:p>
            <a:pPr algn="ctr"/>
            <a:r>
              <a:rPr lang="en-GB" b="1" dirty="0" smtClean="0"/>
              <a:t>Surds (1.5</a:t>
            </a:r>
            <a:r>
              <a:rPr lang="en-GB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50054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724"/>
                  <a:ext cx="1733" cy="39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b)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39</m:t>
                          </m:r>
                        </m:e>
                      </m:rad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724"/>
                  <a:ext cx="1733" cy="397"/>
                </a:xfrm>
                <a:prstGeom prst="rect">
                  <a:avLst/>
                </a:prstGeom>
                <a:blipFill>
                  <a:blip r:embed="rId4"/>
                  <a:stretch>
                    <a:fillRect t="-2381" b="-2381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62" y="2765"/>
              <a:ext cx="1733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 smtClean="0"/>
                <a:t>d) Cannot be simplified</a:t>
              </a:r>
              <a:endParaRPr lang="en-GB" altLang="en-US" sz="2000" b="0" dirty="0"/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5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7"/>
                </a:xfrm>
                <a:prstGeom prst="rect">
                  <a:avLst/>
                </a:prstGeom>
                <a:blipFill>
                  <a:blip r:embed="rId5"/>
                  <a:stretch>
                    <a:fillRect t="-1190" b="-25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65"/>
                  <a:ext cx="1758" cy="39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65"/>
                  <a:ext cx="1758" cy="397"/>
                </a:xfrm>
                <a:prstGeom prst="rect">
                  <a:avLst/>
                </a:prstGeom>
                <a:blipFill>
                  <a:blip r:embed="rId6"/>
                  <a:stretch>
                    <a:fillRect t="-2381" b="-2381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81358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 smtClean="0">
                    <a:latin typeface="+mn-lt"/>
                  </a:rPr>
                  <a:t>Simplify this expression fully: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</m:ra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e>
                      </m:rad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813580"/>
              </a:xfrm>
              <a:prstGeom prst="roundRect">
                <a:avLst>
                  <a:gd name="adj" fmla="val 16667"/>
                </a:avLst>
              </a:prstGeom>
              <a:blipFill>
                <a:blip r:embed="rId7"/>
                <a:stretch>
                  <a:fillRect t="-8889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96872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73944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724"/>
                  <a:ext cx="1733" cy="39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25</m:t>
                      </m:r>
                      <m:rad>
                        <m:radPr>
                          <m:degHide m:val="on"/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724"/>
                  <a:ext cx="1733" cy="397"/>
                </a:xfrm>
                <a:prstGeom prst="rect">
                  <a:avLst/>
                </a:prstGeom>
                <a:blipFill>
                  <a:blip r:embed="rId4"/>
                  <a:stretch>
                    <a:fillRect t="-2381" b="-2381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9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7</m:t>
                      </m:r>
                      <m:rad>
                        <m:radPr>
                          <m:degHide m:val="on"/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+20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97"/>
                </a:xfrm>
                <a:prstGeom prst="rect">
                  <a:avLst/>
                </a:prstGeom>
                <a:blipFill>
                  <a:blip r:embed="rId5"/>
                  <a:stretch>
                    <a:fillRect t="-2381" b="-2381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5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ra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+7</m:t>
                      </m:r>
                      <m:rad>
                        <m:radPr>
                          <m:degHide m:val="on"/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7"/>
                </a:xfrm>
                <a:prstGeom prst="rect">
                  <a:avLst/>
                </a:prstGeom>
                <a:blipFill>
                  <a:blip r:embed="rId6"/>
                  <a:stretch>
                    <a:fillRect l="-1632" t="-2381" b="-2381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65"/>
                  <a:ext cx="1758" cy="39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13</m:t>
                      </m:r>
                      <m:rad>
                        <m:radPr>
                          <m:degHide m:val="on"/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65"/>
                  <a:ext cx="1758" cy="397"/>
                </a:xfrm>
                <a:prstGeom prst="rect">
                  <a:avLst/>
                </a:prstGeom>
                <a:blipFill>
                  <a:blip r:embed="rId7"/>
                  <a:stretch>
                    <a:fillRect t="-2381" b="-2381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81358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 smtClean="0">
                    <a:latin typeface="+mn-lt"/>
                  </a:rPr>
                  <a:t>Simplify this expression fully: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ra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ad>
                        <m:radPr>
                          <m:degHide m:val="on"/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+3</m:t>
                      </m:r>
                      <m:rad>
                        <m:radPr>
                          <m:degHide m:val="on"/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813580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8889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469162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148769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724"/>
                  <a:ext cx="1733" cy="39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38</m:t>
                      </m:r>
                      <m:rad>
                        <m:radPr>
                          <m:degHide m:val="on"/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724"/>
                  <a:ext cx="1733" cy="397"/>
                </a:xfrm>
                <a:prstGeom prst="rect">
                  <a:avLst/>
                </a:prstGeom>
                <a:blipFill>
                  <a:blip r:embed="rId4"/>
                  <a:stretch>
                    <a:fillRect t="-1190" b="-25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9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53</m:t>
                      </m:r>
                      <m:rad>
                        <m:radPr>
                          <m:degHide m:val="on"/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97"/>
                </a:xfrm>
                <a:prstGeom prst="rect">
                  <a:avLst/>
                </a:prstGeom>
                <a:blipFill>
                  <a:blip r:embed="rId5"/>
                  <a:stretch>
                    <a:fillRect t="-1190" b="-25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9"/>
            <a:ext cx="2860462" cy="931246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8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23</m:t>
                      </m:r>
                      <m:rad>
                        <m:radPr>
                          <m:degHide m:val="on"/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+34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85"/>
                </a:xfrm>
                <a:prstGeom prst="rect">
                  <a:avLst/>
                </a:prstGeom>
                <a:blipFill>
                  <a:blip r:embed="rId6"/>
                  <a:stretch>
                    <a:fillRect t="-1220" b="-2804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65"/>
                  <a:ext cx="1758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 smtClean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15</m:t>
                      </m:r>
                      <m:rad>
                        <m:radPr>
                          <m:degHide m:val="on"/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rad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+23</m:t>
                      </m:r>
                      <m:rad>
                        <m:radPr>
                          <m:degHide m:val="on"/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65"/>
                  <a:ext cx="1758" cy="333"/>
                </a:xfrm>
                <a:prstGeom prst="rect">
                  <a:avLst/>
                </a:prstGeom>
                <a:blipFill>
                  <a:blip r:embed="rId7"/>
                  <a:stretch>
                    <a:fillRect t="-1429" b="-2571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81358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 smtClean="0">
                    <a:latin typeface="+mn-lt"/>
                  </a:rPr>
                  <a:t>Simplify this expression fully: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15</m:t>
                      </m:r>
                      <m:rad>
                        <m:radPr>
                          <m:degHide m:val="on"/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ra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+20</m:t>
                      </m:r>
                      <m:rad>
                        <m:radPr>
                          <m:degHide m:val="on"/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+3</m:t>
                      </m:r>
                      <m:rad>
                        <m:radPr>
                          <m:degHide m:val="on"/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813580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8889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3500538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220716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724"/>
                  <a:ext cx="1733" cy="39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18</m:t>
                      </m:r>
                      <m:rad>
                        <m:radPr>
                          <m:degHide m:val="on"/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+84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724"/>
                  <a:ext cx="1733" cy="397"/>
                </a:xfrm>
                <a:prstGeom prst="rect">
                  <a:avLst/>
                </a:prstGeom>
                <a:blipFill>
                  <a:blip r:embed="rId4"/>
                  <a:stretch>
                    <a:fillRect t="-2381" b="-2381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84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9"/>
            <a:ext cx="2860462" cy="931246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a)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54</m:t>
                          </m:r>
                        </m:e>
                      </m:ra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+84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7"/>
                </a:xfrm>
                <a:prstGeom prst="rect">
                  <a:avLst/>
                </a:prstGeom>
                <a:blipFill>
                  <a:blip r:embed="rId6"/>
                  <a:stretch>
                    <a:fillRect t="-1190" b="-25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65"/>
                  <a:ext cx="1758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65"/>
                  <a:ext cx="1758" cy="357"/>
                </a:xfrm>
                <a:prstGeom prst="rect">
                  <a:avLst/>
                </a:prstGeom>
                <a:blipFill>
                  <a:blip r:embed="rId7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6"/>
                <a:ext cx="4432968" cy="935023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 smtClean="0">
                    <a:latin typeface="+mn-lt"/>
                  </a:rPr>
                  <a:t>Expand and simplify this fully: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9+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6"/>
                <a:ext cx="4432968" cy="935023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6452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5030357" y="3500538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96627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AABEF5-0C4B-4724-B9D2-98CB2E7B1E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E9DA6F-5A2B-4842-8995-394E4EA879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A00C65-7D80-4A8C-A453-B5F86607778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1272</TotalTime>
  <Words>220</Words>
  <Application>Microsoft Office PowerPoint</Application>
  <PresentationFormat>On-screen Show (4:3)</PresentationFormat>
  <Paragraphs>29</Paragraphs>
  <Slides>5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Surds (1.5)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134</cp:revision>
  <dcterms:created xsi:type="dcterms:W3CDTF">2020-04-22T14:47:14Z</dcterms:created>
  <dcterms:modified xsi:type="dcterms:W3CDTF">2021-04-14T20:03:34Z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