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D4FCC-C412-448F-8472-C76286502EAE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E773F-105D-4090-8ACE-332086BE0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5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3.png"/><Relationship Id="rId5" Type="http://schemas.openxmlformats.org/officeDocument/2006/relationships/image" Target="../media/image112.png"/><Relationship Id="rId4" Type="http://schemas.openxmlformats.org/officeDocument/2006/relationships/image" Target="../media/image1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3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20.png"/><Relationship Id="rId5" Type="http://schemas.openxmlformats.org/officeDocument/2006/relationships/image" Target="../media/image1110.png"/><Relationship Id="rId4" Type="http://schemas.openxmlformats.org/officeDocument/2006/relationships/image" Target="../media/image110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7.png"/><Relationship Id="rId5" Type="http://schemas.openxmlformats.org/officeDocument/2006/relationships/image" Target="../media/image116.png"/><Relationship Id="rId4" Type="http://schemas.openxmlformats.org/officeDocument/2006/relationships/image" Target="../media/image115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2.png"/><Relationship Id="rId5" Type="http://schemas.openxmlformats.org/officeDocument/2006/relationships/image" Target="../media/image121.png"/><Relationship Id="rId4" Type="http://schemas.openxmlformats.org/officeDocument/2006/relationships/image" Target="../media/image12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 smtClean="0"/>
              <a:t>Surds (1.5</a:t>
            </a:r>
            <a:r>
              <a:rPr lang="en-GB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0054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24"/>
                  <a:ext cx="1733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39</m:t>
                          </m:r>
                        </m:e>
                      </m:rad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24"/>
                  <a:ext cx="1733" cy="397"/>
                </a:xfrm>
                <a:prstGeom prst="rect">
                  <a:avLst/>
                </a:prstGeom>
                <a:blipFill>
                  <a:blip r:embed="rId4"/>
                  <a:stretch>
                    <a:fillRect t="-2381" b="-238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765"/>
              <a:ext cx="1733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 smtClean="0"/>
                <a:t>d) Cannot be simplified</a:t>
              </a:r>
              <a:endParaRPr lang="en-GB" altLang="en-US" sz="20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7"/>
                </a:xfrm>
                <a:prstGeom prst="rect">
                  <a:avLst/>
                </a:prstGeom>
                <a:blipFill>
                  <a:blip r:embed="rId5"/>
                  <a:stretch>
                    <a:fillRect t="-1190" b="-25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397"/>
                </a:xfrm>
                <a:prstGeom prst="rect">
                  <a:avLst/>
                </a:prstGeom>
                <a:blipFill>
                  <a:blip r:embed="rId6"/>
                  <a:stretch>
                    <a:fillRect t="-2381" b="-238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 smtClean="0">
                    <a:latin typeface="+mn-lt"/>
                  </a:rPr>
                  <a:t>Simplify this expression fully: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</m:rad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 t="-8889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73944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24"/>
                  <a:ext cx="1733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25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24"/>
                  <a:ext cx="1733" cy="397"/>
                </a:xfrm>
                <a:prstGeom prst="rect">
                  <a:avLst/>
                </a:prstGeom>
                <a:blipFill>
                  <a:blip r:embed="rId4"/>
                  <a:stretch>
                    <a:fillRect t="-2381" b="-238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+20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7"/>
                </a:xfrm>
                <a:prstGeom prst="rect">
                  <a:avLst/>
                </a:prstGeom>
                <a:blipFill>
                  <a:blip r:embed="rId5"/>
                  <a:stretch>
                    <a:fillRect t="-2381" b="-238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+7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7"/>
                </a:xfrm>
                <a:prstGeom prst="rect">
                  <a:avLst/>
                </a:prstGeom>
                <a:blipFill>
                  <a:blip r:embed="rId6"/>
                  <a:stretch>
                    <a:fillRect l="-1632" t="-2381" b="-238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13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397"/>
                </a:xfrm>
                <a:prstGeom prst="rect">
                  <a:avLst/>
                </a:prstGeom>
                <a:blipFill>
                  <a:blip r:embed="rId7"/>
                  <a:stretch>
                    <a:fillRect t="-2381" b="-238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 smtClean="0">
                    <a:latin typeface="+mn-lt"/>
                  </a:rPr>
                  <a:t>Simplify this expression fully: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+4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8889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9162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48769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24"/>
                  <a:ext cx="1733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38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24"/>
                  <a:ext cx="1733" cy="397"/>
                </a:xfrm>
                <a:prstGeom prst="rect">
                  <a:avLst/>
                </a:prstGeom>
                <a:blipFill>
                  <a:blip r:embed="rId4"/>
                  <a:stretch>
                    <a:fillRect t="-1190" b="-25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53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7"/>
                </a:xfrm>
                <a:prstGeom prst="rect">
                  <a:avLst/>
                </a:prstGeom>
                <a:blipFill>
                  <a:blip r:embed="rId5"/>
                  <a:stretch>
                    <a:fillRect t="-1190" b="-25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9"/>
            <a:ext cx="2860462" cy="931246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8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23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+34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85"/>
                </a:xfrm>
                <a:prstGeom prst="rect">
                  <a:avLst/>
                </a:prstGeom>
                <a:blipFill>
                  <a:blip r:embed="rId6"/>
                  <a:stretch>
                    <a:fillRect t="-1220" b="-2804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15</m:t>
                      </m:r>
                      <m:rad>
                        <m:radPr>
                          <m:degHide m:val="on"/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+23</m:t>
                      </m:r>
                      <m:rad>
                        <m:radPr>
                          <m:degHide m:val="on"/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1429" b="-2571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 smtClean="0">
                    <a:latin typeface="+mn-lt"/>
                  </a:rPr>
                  <a:t>Simplify this expression fully: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15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+20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8889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50053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20716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24"/>
                  <a:ext cx="1733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18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+84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24"/>
                  <a:ext cx="1733" cy="397"/>
                </a:xfrm>
                <a:prstGeom prst="rect">
                  <a:avLst/>
                </a:prstGeom>
                <a:blipFill>
                  <a:blip r:embed="rId4"/>
                  <a:stretch>
                    <a:fillRect t="-2381" b="-238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84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9"/>
            <a:ext cx="2860462" cy="931246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54</m:t>
                          </m:r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+84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7"/>
                </a:xfrm>
                <a:prstGeom prst="rect">
                  <a:avLst/>
                </a:prstGeom>
                <a:blipFill>
                  <a:blip r:embed="rId6"/>
                  <a:stretch>
                    <a:fillRect t="-1190" b="-25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6"/>
                <a:ext cx="4432968" cy="93502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 smtClean="0">
                    <a:latin typeface="+mn-lt"/>
                  </a:rPr>
                  <a:t>Expand and simplify this fully: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9+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6"/>
                <a:ext cx="4432968" cy="935023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645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30357" y="350053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96627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AABEF5-0C4B-4724-B9D2-98CB2E7B1E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E9DA6F-5A2B-4842-8995-394E4EA879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00C65-7D80-4A8C-A453-B5F86607778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1272</TotalTime>
  <Words>220</Words>
  <Application>Microsoft Office PowerPoint</Application>
  <PresentationFormat>On-screen Show (4:3)</PresentationFormat>
  <Paragraphs>29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Surds (1.5)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134</cp:revision>
  <dcterms:created xsi:type="dcterms:W3CDTF">2020-04-22T14:47:14Z</dcterms:created>
  <dcterms:modified xsi:type="dcterms:W3CDTF">2021-04-14T20:03:34Z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