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4FCC-C412-448F-8472-C76286502EAE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E773F-105D-4090-8ACE-332086BE0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5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image" Target="../media/image103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8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 smtClean="0"/>
              <a:t>Negative and fractional Indices (1.4</a:t>
            </a:r>
            <a:r>
              <a:rPr lang="en-GB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201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24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24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243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 smtClean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  <m:sup>
                        <m:f>
                          <m:f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370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28439" y="346636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65173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24"/>
                  <a:ext cx="1733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24"/>
                  <a:ext cx="1733" cy="476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476"/>
                </a:xfrm>
                <a:prstGeom prst="rect">
                  <a:avLst/>
                </a:prstGeom>
                <a:blipFill>
                  <a:blip r:embed="rId5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blipFill>
                  <a:blip r:embed="rId7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 smtClean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28439" y="346636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59520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24"/>
                  <a:ext cx="1733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24"/>
                  <a:ext cx="1733" cy="476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65"/>
              <a:ext cx="1733" cy="35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 smtClean="0"/>
                <a:t>d) Not possible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76"/>
                </a:xfrm>
                <a:prstGeom prst="rect">
                  <a:avLst/>
                </a:prstGeom>
                <a:blipFill>
                  <a:blip r:embed="rId5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blipFill>
                  <a:blip r:embed="rId6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 smtClean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(−27)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47344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1948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9"/>
                  <a:ext cx="1733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9"/>
                  <a:ext cx="1733" cy="476"/>
                </a:xfrm>
                <a:prstGeom prst="rect">
                  <a:avLst/>
                </a:prstGeom>
                <a:blipFill>
                  <a:blip r:embed="rId4"/>
                  <a:stretch>
                    <a:fillRect b="-792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477"/>
                </a:xfrm>
                <a:prstGeom prst="rect">
                  <a:avLst/>
                </a:prstGeom>
                <a:blipFill>
                  <a:blip r:embed="rId5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7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74"/>
                </a:xfrm>
                <a:prstGeom prst="rect">
                  <a:avLst/>
                </a:prstGeom>
                <a:blipFill>
                  <a:blip r:embed="rId6"/>
                  <a:stretch>
                    <a:fillRect b="-9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blipFill>
                  <a:blip r:embed="rId7"/>
                  <a:stretch>
                    <a:fillRect b="-792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 smtClean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num>
                              <m:den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592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2541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48722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9"/>
                  <a:ext cx="1733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9"/>
                  <a:ext cx="1733" cy="476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4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475"/>
                </a:xfrm>
                <a:prstGeom prst="rect">
                  <a:avLst/>
                </a:prstGeom>
                <a:blipFill>
                  <a:blip r:embed="rId5"/>
                  <a:stretch>
                    <a:fillRect b="-10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77"/>
                </a:xfrm>
                <a:prstGeom prst="rect">
                  <a:avLst/>
                </a:prstGeom>
                <a:blipFill>
                  <a:blip r:embed="rId6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477"/>
                </a:xfrm>
                <a:prstGeom prst="rect">
                  <a:avLst/>
                </a:prstGeom>
                <a:blipFill>
                  <a:blip r:embed="rId7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 smtClean="0">
                    <a:latin typeface="+mn-lt"/>
                  </a:rPr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64</m:t>
                                </m:r>
                              </m:num>
                              <m:den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592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2541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52160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9"/>
                  <a:ext cx="1733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9"/>
                  <a:ext cx="1733" cy="397"/>
                </a:xfrm>
                <a:prstGeom prst="rect">
                  <a:avLst/>
                </a:prstGeom>
                <a:blipFill>
                  <a:blip r:embed="rId4"/>
                  <a:stretch>
                    <a:fillRect b="-2588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87"/>
                </a:xfrm>
                <a:prstGeom prst="rect">
                  <a:avLst/>
                </a:prstGeom>
                <a:blipFill>
                  <a:blip r:embed="rId6"/>
                  <a:stretch>
                    <a:fillRect t="-1220" b="-2804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46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GB" alt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g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464"/>
                </a:xfrm>
                <a:prstGeom prst="rect">
                  <a:avLst/>
                </a:prstGeom>
                <a:blipFill>
                  <a:blip r:embed="rId7"/>
                  <a:stretch>
                    <a:fillRect b="-1938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 dirty="0" smtClean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f>
                              <m:fPr>
                                <m:ctrlPr>
                                  <a:rPr lang="en-GB" alt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alt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alt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alt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ctrlPr>
                                      <a:rPr lang="en-GB" alt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GB" altLang="en-US" sz="280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>
                                    <m:r>
                                      <a:rPr lang="en-GB" altLang="en-US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ad>
                          <m:radPr>
                            <m:degHide m:val="on"/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2541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69478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ABEF5-0C4B-4724-B9D2-98CB2E7B1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9DA6F-5A2B-4842-8995-394E4EA87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00C65-7D80-4A8C-A453-B5F86607778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1271</TotalTime>
  <Words>272</Words>
  <Application>Microsoft Office PowerPoint</Application>
  <PresentationFormat>On-screen Show (4:3)</PresentationFormat>
  <Paragraphs>37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Negative and fractional Indices (1.4)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133</cp:revision>
  <dcterms:created xsi:type="dcterms:W3CDTF">2020-04-22T14:47:14Z</dcterms:created>
  <dcterms:modified xsi:type="dcterms:W3CDTF">2021-04-14T20:02:29Z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