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8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Negative and fractional Indices (1.4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201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243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smtClean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370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28439" y="346636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6517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476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476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blipFill>
                  <a:blip r:embed="rId7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smtClean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28439" y="346636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5952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476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65"/>
              <a:ext cx="1733" cy="35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 smtClean="0"/>
                <a:t>d) Not possible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76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smtClean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(−27)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7344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1948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9"/>
                  <a:ext cx="1733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9"/>
                  <a:ext cx="1733" cy="476"/>
                </a:xfrm>
                <a:prstGeom prst="rect">
                  <a:avLst/>
                </a:prstGeom>
                <a:blipFill>
                  <a:blip r:embed="rId4"/>
                  <a:stretch>
                    <a:fillRect b="-792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477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7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74"/>
                </a:xfrm>
                <a:prstGeom prst="rect">
                  <a:avLst/>
                </a:prstGeom>
                <a:blipFill>
                  <a:blip r:embed="rId6"/>
                  <a:stretch>
                    <a:fillRect b="-9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blipFill>
                  <a:blip r:embed="rId7"/>
                  <a:stretch>
                    <a:fillRect b="-792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smtClean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592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2541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48722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9"/>
                  <a:ext cx="1733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9"/>
                  <a:ext cx="1733" cy="476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475"/>
                </a:xfrm>
                <a:prstGeom prst="rect">
                  <a:avLst/>
                </a:prstGeom>
                <a:blipFill>
                  <a:blip r:embed="rId5"/>
                  <a:stretch>
                    <a:fillRect b="-10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77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7"/>
                </a:xfrm>
                <a:prstGeom prst="rect">
                  <a:avLst/>
                </a:prstGeom>
                <a:blipFill>
                  <a:blip r:embed="rId7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smtClean="0">
                    <a:latin typeface="+mn-lt"/>
                  </a:rPr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num>
                              <m:den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592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2541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5216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9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9"/>
                  <a:ext cx="1733" cy="397"/>
                </a:xfrm>
                <a:prstGeom prst="rect">
                  <a:avLst/>
                </a:prstGeom>
                <a:blipFill>
                  <a:blip r:embed="rId4"/>
                  <a:stretch>
                    <a:fillRect b="-2588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87"/>
                </a:xfrm>
                <a:prstGeom prst="rect">
                  <a:avLst/>
                </a:prstGeom>
                <a:blipFill>
                  <a:blip r:embed="rId6"/>
                  <a:stretch>
                    <a:fillRect t="-1220" b="-280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6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alt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g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64"/>
                </a:xfrm>
                <a:prstGeom prst="rect">
                  <a:avLst/>
                </a:prstGeom>
                <a:blipFill>
                  <a:blip r:embed="rId7"/>
                  <a:stretch>
                    <a:fillRect b="-1938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dirty="0" smtClean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f>
                              <m:fPr>
                                <m:ctrlP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alt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ctrlPr>
                                      <a:rPr lang="en-GB" alt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a:rPr lang="en-GB" altLang="en-US" sz="280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r>
                                      <a:rPr lang="en-GB" altLang="en-US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ad>
                          <m:radPr>
                            <m:degHide m:val="on"/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2541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6947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1271</TotalTime>
  <Words>272</Words>
  <Application>Microsoft Office PowerPoint</Application>
  <PresentationFormat>On-screen Show (4:3)</PresentationFormat>
  <Paragraphs>37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Negative and fractional Indices (1.4)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133</cp:revision>
  <dcterms:created xsi:type="dcterms:W3CDTF">2020-04-22T14:47:14Z</dcterms:created>
  <dcterms:modified xsi:type="dcterms:W3CDTF">2021-04-14T20:02:29Z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