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/>
              <a:t>Expanding brackets (2.2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615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Simplify</a:t>
                </a:r>
                <a:r>
                  <a:rPr lang="en-US" alt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−4(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3018"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432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2797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653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−4)(3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l="-2350" t="-9333" r="-855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29494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34793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850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−5)(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30775" y="47237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9784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728636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l="-2226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728636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69114" y="3610506"/>
            <a:ext cx="3982241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1003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69113" y="4785780"/>
            <a:ext cx="398224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6315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0" dirty="0" smtClean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6315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857" b="-1523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8307" y="3500537"/>
            <a:ext cx="468351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851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30775" y="47237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3490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416</Words>
  <Application>Microsoft Office PowerPoint</Application>
  <PresentationFormat>On-screen Show (4:3)</PresentationFormat>
  <Paragraphs>49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Expanding brackets (2.2)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136</cp:revision>
  <dcterms:created xsi:type="dcterms:W3CDTF">2020-04-22T14:47:14Z</dcterms:created>
  <dcterms:modified xsi:type="dcterms:W3CDTF">2021-04-14T20:05:27Z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