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D4FCC-C412-448F-8472-C76286502EAE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E773F-105D-4090-8ACE-332086BE0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256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2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Relationship Id="rId9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90874"/>
            <a:ext cx="7886700" cy="1325563"/>
          </a:xfrm>
        </p:spPr>
        <p:txBody>
          <a:bodyPr/>
          <a:lstStyle/>
          <a:p>
            <a:pPr algn="ctr"/>
            <a:r>
              <a:rPr lang="en-GB" b="1" dirty="0" smtClean="0"/>
              <a:t>Expanding brackets (2.2</a:t>
            </a:r>
            <a:r>
              <a:rPr lang="en-GB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46153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dirty="0" smtClean="0">
                    <a:latin typeface="+mn-lt"/>
                  </a:rPr>
                  <a:t>Simplify</a:t>
                </a:r>
                <a:r>
                  <a:rPr lang="en-US" altLang="en-US" sz="28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GB" altLang="en-US" sz="2800" i="1" smtClean="0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altLang="en-US" sz="2800" b="0" i="1" smtClean="0">
                        <a:latin typeface="Cambria Math" panose="02040503050406030204" pitchFamily="18" charset="0"/>
                      </a:rPr>
                      <m:t>−4(</m:t>
                    </m:r>
                    <m:r>
                      <a:rPr lang="en-GB" alt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800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endParaRPr lang="en-US" alt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3018" b="-2963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872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74325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b)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+16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d)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−16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+16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l="-2797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c)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−16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dirty="0" smtClean="0">
                    <a:latin typeface="+mn-lt"/>
                  </a:rPr>
                  <a:t>Expand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</m:e>
                      <m:sup>
                        <m: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2963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872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65368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+16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−4)(3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−4)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l="-2350" t="-9333" r="-855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−16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8" y="2783"/>
                  <a:ext cx="1786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−24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+16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8" y="2783"/>
                  <a:ext cx="1786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dirty="0" smtClean="0">
                    <a:latin typeface="+mn-lt"/>
                  </a:rPr>
                  <a:t>Expand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</m:e>
                      <m:sup>
                        <m: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2963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29494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8" y="2783"/>
                  <a:ext cx="1786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 smtClean="0"/>
                    <a:t>c)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8" y="2783"/>
                  <a:ext cx="1786" cy="405"/>
                </a:xfrm>
                <a:prstGeom prst="rect">
                  <a:avLst/>
                </a:prstGeom>
                <a:blipFill>
                  <a:blip r:embed="rId7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111366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+3)(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altLang="en-US" sz="2000" dirty="0" smtClean="0">
                    <a:latin typeface="+mn-lt"/>
                  </a:rPr>
                  <a:t> is expanded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a</a:t>
                </a:r>
                <a:r>
                  <a:rPr lang="en-US" altLang="en-US" sz="2000" dirty="0" smtClean="0">
                    <a:latin typeface="+mn-lt"/>
                  </a:rPr>
                  <a:t>nd simplified. What is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en-US" sz="2000" dirty="0" smtClean="0">
                    <a:latin typeface="+mn-lt"/>
                  </a:rPr>
                  <a:t> term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i</a:t>
                </a:r>
                <a:r>
                  <a:rPr lang="en-US" altLang="en-US" sz="2000" dirty="0" smtClean="0">
                    <a:latin typeface="+mn-lt"/>
                  </a:rPr>
                  <a:t>n the answer?</a:t>
                </a:r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111366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434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034793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418500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8" y="2783"/>
                  <a:ext cx="1786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800" b="0" i="0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8" y="2783"/>
                  <a:ext cx="1786" cy="405"/>
                </a:xfrm>
                <a:prstGeom prst="rect">
                  <a:avLst/>
                </a:prstGeom>
                <a:blipFill>
                  <a:blip r:embed="rId7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111366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−5)(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r>
                  <a:rPr lang="en-US" altLang="en-US" sz="2000" dirty="0" smtClean="0">
                    <a:latin typeface="+mn-lt"/>
                  </a:rPr>
                  <a:t> is expanded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a</a:t>
                </a:r>
                <a:r>
                  <a:rPr lang="en-US" altLang="en-US" sz="2000" dirty="0" smtClean="0">
                    <a:latin typeface="+mn-lt"/>
                  </a:rPr>
                  <a:t>nd simplified. What is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en-US" sz="2000" dirty="0" smtClean="0">
                    <a:latin typeface="+mn-lt"/>
                  </a:rPr>
                  <a:t> term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i</a:t>
                </a:r>
                <a:r>
                  <a:rPr lang="en-US" altLang="en-US" sz="2000" dirty="0" smtClean="0">
                    <a:latin typeface="+mn-lt"/>
                  </a:rPr>
                  <a:t>n the answer?</a:t>
                </a:r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111366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434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30775" y="472373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97840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3728636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b)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+12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+8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l="-2226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3728636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369114" y="3610506"/>
            <a:ext cx="3982241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+8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l="-1003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369113" y="4785780"/>
            <a:ext cx="3982241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8" y="2783"/>
                  <a:ext cx="1786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 smtClean="0"/>
                    <a:t>c)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+8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8" y="2783"/>
                  <a:ext cx="1786" cy="405"/>
                </a:xfrm>
                <a:prstGeom prst="rect">
                  <a:avLst/>
                </a:prstGeom>
                <a:blipFill>
                  <a:blip r:embed="rId7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631594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 b="0" dirty="0" smtClean="0"/>
                  <a:t>Expand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alt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631594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2857" b="-1523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6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8307" y="3500537"/>
            <a:ext cx="468351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78512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8" y="2783"/>
                  <a:ext cx="1786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8" y="2783"/>
                  <a:ext cx="1786" cy="405"/>
                </a:xfrm>
                <a:prstGeom prst="rect">
                  <a:avLst/>
                </a:prstGeom>
                <a:blipFill>
                  <a:blip r:embed="rId7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111366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+2)(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−2)(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altLang="en-US" sz="2000" dirty="0" smtClean="0">
                    <a:latin typeface="+mn-lt"/>
                  </a:rPr>
                  <a:t> is expanded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a</a:t>
                </a:r>
                <a:r>
                  <a:rPr lang="en-US" altLang="en-US" sz="2000" dirty="0" smtClean="0">
                    <a:latin typeface="+mn-lt"/>
                  </a:rPr>
                  <a:t>nd simplified. What is the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000" dirty="0" smtClean="0">
                    <a:latin typeface="+mn-lt"/>
                  </a:rPr>
                  <a:t> term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i</a:t>
                </a:r>
                <a:r>
                  <a:rPr lang="en-US" altLang="en-US" sz="2000" dirty="0" smtClean="0">
                    <a:latin typeface="+mn-lt"/>
                  </a:rPr>
                  <a:t>n the answer?</a:t>
                </a:r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111366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434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7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30775" y="472373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53490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AABEF5-0C4B-4724-B9D2-98CB2E7B1E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E9DA6F-5A2B-4842-8995-394E4EA879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A00C65-7D80-4A8C-A453-B5F86607778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1274</TotalTime>
  <Words>416</Words>
  <Application>Microsoft Office PowerPoint</Application>
  <PresentationFormat>On-screen Show (4:3)</PresentationFormat>
  <Paragraphs>49</Paragraphs>
  <Slides>8</Slides>
  <Notes>0</Notes>
  <HiddenSlides>0</HiddenSlides>
  <MMClips>7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Expanding brackets (2.2)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136</cp:revision>
  <dcterms:created xsi:type="dcterms:W3CDTF">2020-04-22T14:47:14Z</dcterms:created>
  <dcterms:modified xsi:type="dcterms:W3CDTF">2021-04-14T20:05:27Z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