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D4FCC-C412-448F-8472-C76286502EAE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E773F-105D-4090-8ACE-332086BE00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256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4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8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3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3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EC92-A3CC-4907-B769-49B87C7F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573754"/>
            <a:ext cx="8515350" cy="1325563"/>
          </a:xfrm>
        </p:spPr>
        <p:txBody>
          <a:bodyPr/>
          <a:lstStyle/>
          <a:p>
            <a:pPr algn="ctr"/>
            <a:r>
              <a:rPr lang="en-GB" b="1" dirty="0" smtClean="0"/>
              <a:t>Index laws (1.1</a:t>
            </a:r>
            <a:r>
              <a:rPr lang="en-GB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51987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b)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65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d)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a14:m>
                  <a:endParaRPr lang="en-GB" altLang="en-US" sz="27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65"/>
                  <a:ext cx="1733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a)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23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758" cy="39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c)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55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758" cy="396"/>
                </a:xfrm>
                <a:prstGeom prst="rect">
                  <a:avLst/>
                </a:prstGeom>
                <a:blipFill>
                  <a:blip r:embed="rId7"/>
                  <a:stretch>
                    <a:fillRect t="-8333" b="-3214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1825" y="436577"/>
                <a:ext cx="4432968" cy="813580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dirty="0" smtClean="0">
                    <a:latin typeface="+mn-lt"/>
                  </a:rPr>
                  <a:t>Simplify</a:t>
                </a:r>
                <a:r>
                  <a:rPr lang="en-US" altLang="en-US" sz="280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alt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alt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altLang="en-US" sz="28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GB" alt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GB" alt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alt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alt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7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alt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alt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altLang="en-US" sz="28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den>
                    </m:f>
                  </m:oMath>
                </a14:m>
                <a:endParaRPr lang="en-US" altLang="en-US" sz="28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825" y="436577"/>
                <a:ext cx="4432968" cy="813580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b="-5926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1326" y="346367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121581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b)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6+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2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p:sp>
          <p:nvSpPr>
            <p:cNvPr id="3089" name="Text Box 12"/>
            <p:cNvSpPr txBox="1">
              <a:spLocks noChangeArrowheads="1"/>
            </p:cNvSpPr>
            <p:nvPr/>
          </p:nvSpPr>
          <p:spPr bwMode="auto">
            <a:xfrm>
              <a:off x="3362" y="2628"/>
              <a:ext cx="1733" cy="64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dirty="0" smtClean="0"/>
                <a:t>d) Not possible to simplify</a:t>
              </a:r>
              <a:endParaRPr lang="en-GB" altLang="en-US" sz="2400" b="0" dirty="0"/>
            </a:p>
          </p:txBody>
        </p:sp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a)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c)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3+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blipFill>
                  <a:blip r:embed="rId6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1825" y="436577"/>
                <a:ext cx="4432968" cy="813580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dirty="0" smtClean="0">
                    <a:latin typeface="+mn-lt"/>
                  </a:rPr>
                  <a:t>Simplify</a:t>
                </a:r>
                <a:r>
                  <a:rPr lang="en-US" altLang="en-US" sz="280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8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alt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alt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p>
                    </m:sSup>
                  </m:oMath>
                </a14:m>
                <a:endParaRPr lang="en-US" altLang="en-US" sz="28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825" y="436577"/>
                <a:ext cx="4432968" cy="813580"/>
              </a:xfrm>
              <a:prstGeom prst="roundRect">
                <a:avLst>
                  <a:gd name="adj" fmla="val 16667"/>
                </a:avLst>
              </a:prstGeom>
              <a:blipFill>
                <a:blip r:embed="rId7"/>
                <a:stretch>
                  <a:fillRect b="-2963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4658999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478646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45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65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a14:m>
                  <a:endParaRPr lang="en-GB" altLang="en-US" sz="27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65"/>
                  <a:ext cx="1733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15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1825" y="436577"/>
                <a:ext cx="4432968" cy="583356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e>
                        <m:sup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altLang="en-US" sz="2800" b="0" i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US" altLang="en-US" sz="2800" i="1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825" y="436577"/>
                <a:ext cx="4432968" cy="583356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467516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8477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65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a14:m>
                  <a:endParaRPr lang="en-GB" altLang="en-US" sz="27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65"/>
                  <a:ext cx="1733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16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1825" y="436577"/>
                <a:ext cx="4432968" cy="583356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e>
                        <m:sup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altLang="en-US" sz="2800" b="0" i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US" altLang="en-US" sz="2800" i="1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825" y="436577"/>
                <a:ext cx="4432968" cy="583356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3512585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143910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9639" b="-3253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65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40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a14:m>
                  <a:endParaRPr lang="en-GB" altLang="en-US" sz="27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65"/>
                  <a:ext cx="1733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8333" b="-3214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1825" y="436577"/>
                <a:ext cx="4432968" cy="583356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dirty="0" smtClean="0">
                    <a:latin typeface="+mn-lt"/>
                  </a:rPr>
                  <a:t>Simplify</a:t>
                </a:r>
                <a:r>
                  <a:rPr lang="en-US" altLang="en-US" sz="280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en-GB" altLang="en-US" sz="2800" b="0" i="1" smtClean="0">
                        <a:latin typeface="Cambria Math" panose="02040503050406030204" pitchFamily="18" charset="0"/>
                      </a:rPr>
                      <m:t>5</m:t>
                    </m:r>
                    <m:sSup>
                      <m:sSupPr>
                        <m:ctrlPr>
                          <a:rPr lang="en-GB" alt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alt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altLang="en-US" sz="2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sSup>
                              <m:sSupPr>
                                <m:ctrlPr>
                                  <a:rPr lang="en-GB" alt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altLang="en-US" sz="28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GB" altLang="en-US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alt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altLang="en-US" sz="28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825" y="436577"/>
                <a:ext cx="4432968" cy="583356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t="-4124" b="-23711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5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1326" y="4716359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78963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3AABEF5-0C4B-4724-B9D2-98CB2E7B1E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E9DA6F-5A2B-4842-8995-394E4EA879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A00C65-7D80-4A8C-A453-B5F86607778D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1270</TotalTime>
  <Words>209</Words>
  <Application>Microsoft Office PowerPoint</Application>
  <PresentationFormat>On-screen Show (4:3)</PresentationFormat>
  <Paragraphs>31</Paragraphs>
  <Slides>6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Index laws (1.1)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Mr G Westwater (Staff)</cp:lastModifiedBy>
  <cp:revision>132</cp:revision>
  <dcterms:created xsi:type="dcterms:W3CDTF">2020-04-22T14:47:14Z</dcterms:created>
  <dcterms:modified xsi:type="dcterms:W3CDTF">2021-04-14T20:01:48Z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