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D4FCC-C412-448F-8472-C76286502EAE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E773F-105D-4090-8ACE-332086BE0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256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3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573754"/>
            <a:ext cx="8515350" cy="1325563"/>
          </a:xfrm>
        </p:spPr>
        <p:txBody>
          <a:bodyPr/>
          <a:lstStyle/>
          <a:p>
            <a:pPr algn="ctr"/>
            <a:r>
              <a:rPr lang="en-GB" b="1" dirty="0" smtClean="0"/>
              <a:t>Index laws (1.1</a:t>
            </a:r>
            <a:r>
              <a:rPr lang="en-GB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5198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d)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6"/>
                </a:xfrm>
                <a:prstGeom prst="rect">
                  <a:avLst/>
                </a:prstGeom>
                <a:blipFill>
                  <a:blip r:embed="rId7"/>
                  <a:stretch>
                    <a:fillRect t="-8333" b="-3214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dirty="0" smtClean="0">
                    <a:latin typeface="+mn-lt"/>
                  </a:rPr>
                  <a:t>Simplify</a:t>
                </a:r>
                <a:r>
                  <a:rPr lang="en-US" altLang="en-US" sz="28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GB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GB" alt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592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46367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12158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6+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628"/>
              <a:ext cx="1733" cy="64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 dirty="0" smtClean="0"/>
                <a:t>d) Not possible to simplify</a:t>
              </a:r>
              <a:endParaRPr lang="en-GB" altLang="en-US" sz="24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6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dirty="0" smtClean="0">
                    <a:latin typeface="+mn-lt"/>
                  </a:rPr>
                  <a:t>Simplify</a:t>
                </a:r>
                <a:r>
                  <a:rPr lang="en-US" altLang="en-US" sz="28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8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 b="-296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5899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7864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583356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altLang="en-US" sz="28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altLang="en-US" sz="2800" i="1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583356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8477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583356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altLang="en-US" sz="28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altLang="en-US" sz="2800" i="1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583356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51258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43910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9639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40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8333" b="-3214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583356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dirty="0" smtClean="0">
                    <a:latin typeface="+mn-lt"/>
                  </a:rPr>
                  <a:t>Simplify</a:t>
                </a:r>
                <a:r>
                  <a:rPr lang="en-US" altLang="en-US" sz="28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en-US" sz="2800" b="0" i="1" smtClean="0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sSup>
                              <m:sSupPr>
                                <m:ctrlPr>
                                  <a:rPr lang="en-GB" alt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altLang="en-US" sz="28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GB" alt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583356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4124" b="-23711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71635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78963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AABEF5-0C4B-4724-B9D2-98CB2E7B1E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E9DA6F-5A2B-4842-8995-394E4EA879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A00C65-7D80-4A8C-A453-B5F86607778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</TotalTime>
  <Words>209</Words>
  <Application>Microsoft Office PowerPoint</Application>
  <PresentationFormat>On-screen Show (4:3)</PresentationFormat>
  <Paragraphs>31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Index laws (1.1)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132</cp:revision>
  <dcterms:created xsi:type="dcterms:W3CDTF">2020-04-22T14:47:14Z</dcterms:created>
  <dcterms:modified xsi:type="dcterms:W3CDTF">2021-04-14T20:01:48Z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