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110" r:id="rId2"/>
    <p:sldId id="2846" r:id="rId3"/>
    <p:sldId id="2847" r:id="rId4"/>
    <p:sldId id="3386" r:id="rId5"/>
    <p:sldId id="2111" r:id="rId6"/>
    <p:sldId id="2849" r:id="rId7"/>
    <p:sldId id="3408" r:id="rId8"/>
    <p:sldId id="2681" r:id="rId9"/>
    <p:sldId id="2682" r:id="rId10"/>
    <p:sldId id="2716" r:id="rId11"/>
    <p:sldId id="2717" r:id="rId12"/>
    <p:sldId id="3440" r:id="rId13"/>
    <p:sldId id="2739" r:id="rId14"/>
    <p:sldId id="2740" r:id="rId15"/>
    <p:sldId id="2851" r:id="rId16"/>
    <p:sldId id="2852" r:id="rId17"/>
    <p:sldId id="2853" r:id="rId18"/>
    <p:sldId id="3068" r:id="rId19"/>
    <p:sldId id="3069" r:id="rId20"/>
    <p:sldId id="3107" r:id="rId21"/>
    <p:sldId id="3108" r:id="rId22"/>
    <p:sldId id="3132" r:id="rId23"/>
    <p:sldId id="3133" r:id="rId24"/>
    <p:sldId id="3136" r:id="rId25"/>
    <p:sldId id="3141" r:id="rId26"/>
    <p:sldId id="3142" r:id="rId27"/>
    <p:sldId id="3531" r:id="rId28"/>
    <p:sldId id="3143" r:id="rId29"/>
    <p:sldId id="3226" r:id="rId30"/>
    <p:sldId id="3227" r:id="rId31"/>
    <p:sldId id="3567" r:id="rId32"/>
    <p:sldId id="3568" r:id="rId33"/>
    <p:sldId id="3569" r:id="rId34"/>
    <p:sldId id="3570" r:id="rId35"/>
    <p:sldId id="3229" r:id="rId36"/>
    <p:sldId id="3252" r:id="rId37"/>
    <p:sldId id="3591" r:id="rId38"/>
    <p:sldId id="3253" r:id="rId39"/>
    <p:sldId id="3590" r:id="rId40"/>
    <p:sldId id="3316" r:id="rId41"/>
    <p:sldId id="3317" r:id="rId42"/>
    <p:sldId id="3619" r:id="rId43"/>
    <p:sldId id="3620" r:id="rId44"/>
    <p:sldId id="3621" r:id="rId45"/>
    <p:sldId id="3947" r:id="rId46"/>
    <p:sldId id="3948" r:id="rId47"/>
    <p:sldId id="3949" r:id="rId48"/>
    <p:sldId id="3950" r:id="rId49"/>
    <p:sldId id="3951" r:id="rId50"/>
    <p:sldId id="3952" r:id="rId51"/>
    <p:sldId id="3953" r:id="rId52"/>
    <p:sldId id="3954" r:id="rId53"/>
    <p:sldId id="3955" r:id="rId54"/>
    <p:sldId id="3956" r:id="rId55"/>
    <p:sldId id="3957" r:id="rId56"/>
    <p:sldId id="3958" r:id="rId57"/>
    <p:sldId id="3959" r:id="rId58"/>
    <p:sldId id="3960" r:id="rId59"/>
    <p:sldId id="3961" r:id="rId60"/>
    <p:sldId id="3962" r:id="rId61"/>
    <p:sldId id="3963" r:id="rId62"/>
    <p:sldId id="3964" r:id="rId63"/>
    <p:sldId id="3965" r:id="rId64"/>
    <p:sldId id="3966" r:id="rId65"/>
    <p:sldId id="3967" r:id="rId66"/>
    <p:sldId id="3968" r:id="rId67"/>
    <p:sldId id="3969" r:id="rId68"/>
    <p:sldId id="3970" r:id="rId69"/>
    <p:sldId id="3971" r:id="rId70"/>
    <p:sldId id="3972" r:id="rId71"/>
    <p:sldId id="3973" r:id="rId72"/>
    <p:sldId id="3974" r:id="rId73"/>
    <p:sldId id="3975" r:id="rId74"/>
    <p:sldId id="3976" r:id="rId75"/>
    <p:sldId id="3977" r:id="rId76"/>
    <p:sldId id="3978" r:id="rId77"/>
    <p:sldId id="3979" r:id="rId78"/>
    <p:sldId id="3980" r:id="rId79"/>
    <p:sldId id="3981" r:id="rId80"/>
    <p:sldId id="3982" r:id="rId81"/>
    <p:sldId id="3983" r:id="rId82"/>
    <p:sldId id="3984" r:id="rId83"/>
    <p:sldId id="3985" r:id="rId84"/>
    <p:sldId id="3986" r:id="rId85"/>
    <p:sldId id="3987" r:id="rId86"/>
    <p:sldId id="3988" r:id="rId87"/>
    <p:sldId id="3989" r:id="rId88"/>
    <p:sldId id="3990" r:id="rId89"/>
    <p:sldId id="3991" r:id="rId90"/>
    <p:sldId id="3992" r:id="rId91"/>
    <p:sldId id="3993" r:id="rId92"/>
    <p:sldId id="3994" r:id="rId93"/>
    <p:sldId id="3995" r:id="rId94"/>
    <p:sldId id="3996" r:id="rId95"/>
    <p:sldId id="3997" r:id="rId96"/>
    <p:sldId id="3998" r:id="rId97"/>
    <p:sldId id="3999" r:id="rId98"/>
    <p:sldId id="4000" r:id="rId99"/>
    <p:sldId id="4001" r:id="rId100"/>
    <p:sldId id="4002" r:id="rId101"/>
    <p:sldId id="4003" r:id="rId102"/>
    <p:sldId id="4004" r:id="rId103"/>
    <p:sldId id="4005" r:id="rId104"/>
    <p:sldId id="4006" r:id="rId105"/>
    <p:sldId id="4007" r:id="rId106"/>
    <p:sldId id="4008" r:id="rId107"/>
    <p:sldId id="4009" r:id="rId108"/>
    <p:sldId id="4010" r:id="rId109"/>
    <p:sldId id="4011" r:id="rId110"/>
    <p:sldId id="4012" r:id="rId111"/>
    <p:sldId id="4013" r:id="rId112"/>
    <p:sldId id="4014" r:id="rId113"/>
    <p:sldId id="4015" r:id="rId114"/>
    <p:sldId id="4016" r:id="rId115"/>
    <p:sldId id="4017" r:id="rId116"/>
    <p:sldId id="4018" r:id="rId117"/>
    <p:sldId id="4019" r:id="rId118"/>
    <p:sldId id="4020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6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5.xml"/><Relationship Id="rId5" Type="http://schemas.openxmlformats.org/officeDocument/2006/relationships/slide" Target="slide8.xml"/><Relationship Id="rId15" Type="http://schemas.openxmlformats.org/officeDocument/2006/relationships/slide" Target="slide45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5.xml"/><Relationship Id="rId4" Type="http://schemas.openxmlformats.org/officeDocument/2006/relationships/image" Target="../media/image13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80.xml"/><Relationship Id="rId18" Type="http://schemas.openxmlformats.org/officeDocument/2006/relationships/slide" Target="slide75.xml"/><Relationship Id="rId3" Type="http://schemas.openxmlformats.org/officeDocument/2006/relationships/slide" Target="slide50.xml"/><Relationship Id="rId21" Type="http://schemas.openxmlformats.org/officeDocument/2006/relationships/slide" Target="slide98.xml"/><Relationship Id="rId7" Type="http://schemas.openxmlformats.org/officeDocument/2006/relationships/slide" Target="slide48.xml"/><Relationship Id="rId12" Type="http://schemas.openxmlformats.org/officeDocument/2006/relationships/slide" Target="slide77.xml"/><Relationship Id="rId17" Type="http://schemas.openxmlformats.org/officeDocument/2006/relationships/slide" Target="slide91.xml"/><Relationship Id="rId25" Type="http://schemas.openxmlformats.org/officeDocument/2006/relationships/slide" Target="slide1.xml"/><Relationship Id="rId2" Type="http://schemas.openxmlformats.org/officeDocument/2006/relationships/slide" Target="slide46.xml"/><Relationship Id="rId16" Type="http://schemas.openxmlformats.org/officeDocument/2006/relationships/slide" Target="slide89.xml"/><Relationship Id="rId20" Type="http://schemas.openxmlformats.org/officeDocument/2006/relationships/slide" Target="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11" Type="http://schemas.openxmlformats.org/officeDocument/2006/relationships/slide" Target="slide73.xml"/><Relationship Id="rId24" Type="http://schemas.openxmlformats.org/officeDocument/2006/relationships/slide" Target="slide114.xml"/><Relationship Id="rId5" Type="http://schemas.openxmlformats.org/officeDocument/2006/relationships/slide" Target="slide65.xml"/><Relationship Id="rId15" Type="http://schemas.openxmlformats.org/officeDocument/2006/relationships/slide" Target="slide86.xml"/><Relationship Id="rId23" Type="http://schemas.openxmlformats.org/officeDocument/2006/relationships/slide" Target="slide108.xml"/><Relationship Id="rId10" Type="http://schemas.openxmlformats.org/officeDocument/2006/relationships/slide" Target="slide70.xml"/><Relationship Id="rId19" Type="http://schemas.openxmlformats.org/officeDocument/2006/relationships/slide" Target="slide53.xml"/><Relationship Id="rId4" Type="http://schemas.openxmlformats.org/officeDocument/2006/relationships/slide" Target="slide57.xml"/><Relationship Id="rId9" Type="http://schemas.openxmlformats.org/officeDocument/2006/relationships/slide" Target="slide63.xml"/><Relationship Id="rId14" Type="http://schemas.openxmlformats.org/officeDocument/2006/relationships/slide" Target="slide83.xml"/><Relationship Id="rId22" Type="http://schemas.openxmlformats.org/officeDocument/2006/relationships/slide" Target="slide10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5.png"/><Relationship Id="rId7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5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" Target="slide45.xml"/><Relationship Id="rId7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5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5.xml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5.xml"/><Relationship Id="rId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5.xml"/><Relationship Id="rId4" Type="http://schemas.openxmlformats.org/officeDocument/2006/relationships/image" Target="../media/image10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slide" Target="slide45.xml"/><Relationship Id="rId7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619091" y="119687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  <a:endParaRPr lang="en-GB" b="1" dirty="0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3619091" y="1808880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</a:t>
            </a:r>
            <a:endParaRPr lang="en-GB" b="1" dirty="0"/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3619091" y="42571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 (ii)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255323"/>
            <a:ext cx="4238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Differentiation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619091" y="2421008"/>
            <a:ext cx="1152000" cy="54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619091" y="30330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 (ii)</a:t>
            </a:r>
            <a:endParaRPr lang="en-GB" b="1" dirty="0"/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619091" y="3645144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3614189" y="486916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</a:p>
          <a:p>
            <a:pPr algn="ctr"/>
            <a:r>
              <a:rPr lang="en-GB" b="1" dirty="0" smtClean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>
          <a:xfrm>
            <a:off x="4932168" y="1201626"/>
            <a:ext cx="1152000" cy="54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 </a:t>
            </a:r>
          </a:p>
          <a:p>
            <a:pPr algn="ctr"/>
            <a:r>
              <a:rPr lang="en-GB" b="1" dirty="0" smtClean="0"/>
              <a:t>(ii)</a:t>
            </a:r>
            <a:endParaRPr lang="en-GB" b="1" dirty="0"/>
          </a:p>
        </p:txBody>
      </p:sp>
      <p:sp>
        <p:nvSpPr>
          <p:cNvPr id="35" name="Rectangle 34"/>
          <p:cNvSpPr/>
          <p:nvPr/>
        </p:nvSpPr>
        <p:spPr>
          <a:xfrm>
            <a:off x="7325365" y="404664"/>
            <a:ext cx="1639123" cy="57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First Principles</a:t>
            </a:r>
            <a:endParaRPr lang="en-GB" b="1" dirty="0"/>
          </a:p>
        </p:txBody>
      </p:sp>
      <p:sp>
        <p:nvSpPr>
          <p:cNvPr id="36" name="Rectangle 35">
            <a:hlinkClick r:id="rId10" action="ppaction://hlinksldjump"/>
          </p:cNvPr>
          <p:cNvSpPr/>
          <p:nvPr/>
        </p:nvSpPr>
        <p:spPr>
          <a:xfrm>
            <a:off x="4932168" y="179489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 </a:t>
            </a:r>
          </a:p>
          <a:p>
            <a:pPr algn="ctr"/>
            <a:r>
              <a:rPr lang="en-GB" b="1" dirty="0" smtClean="0"/>
              <a:t>(iii)</a:t>
            </a:r>
            <a:endParaRPr lang="en-GB" b="1" dirty="0"/>
          </a:p>
        </p:txBody>
      </p:sp>
      <p:sp>
        <p:nvSpPr>
          <p:cNvPr id="37" name="Rectangle 36">
            <a:hlinkClick r:id="rId11" action="ppaction://hlinksldjump"/>
          </p:cNvPr>
          <p:cNvSpPr/>
          <p:nvPr/>
        </p:nvSpPr>
        <p:spPr>
          <a:xfrm>
            <a:off x="4932168" y="240640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 </a:t>
            </a:r>
          </a:p>
          <a:p>
            <a:pPr algn="ctr"/>
            <a:r>
              <a:rPr lang="en-GB" b="1" dirty="0" smtClean="0"/>
              <a:t>(iv)</a:t>
            </a:r>
            <a:endParaRPr lang="en-GB" b="1" dirty="0"/>
          </a:p>
        </p:txBody>
      </p:sp>
      <p:sp>
        <p:nvSpPr>
          <p:cNvPr id="41" name="Rectangle 40">
            <a:hlinkClick r:id="rId12" action="ppaction://hlinksldjump"/>
          </p:cNvPr>
          <p:cNvSpPr/>
          <p:nvPr/>
        </p:nvSpPr>
        <p:spPr>
          <a:xfrm>
            <a:off x="4932168" y="30330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42" name="Rectangle 41">
            <a:hlinkClick r:id="rId13" action="ppaction://hlinksldjump"/>
          </p:cNvPr>
          <p:cNvSpPr/>
          <p:nvPr/>
        </p:nvSpPr>
        <p:spPr>
          <a:xfrm>
            <a:off x="4932168" y="3645024"/>
            <a:ext cx="1152000" cy="54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(ii)</a:t>
            </a:r>
            <a:endParaRPr lang="en-GB" b="1" dirty="0"/>
          </a:p>
        </p:txBody>
      </p:sp>
      <p:sp>
        <p:nvSpPr>
          <p:cNvPr id="43" name="Rectangle 42">
            <a:hlinkClick r:id="rId14" action="ppaction://hlinksldjump"/>
          </p:cNvPr>
          <p:cNvSpPr/>
          <p:nvPr/>
        </p:nvSpPr>
        <p:spPr>
          <a:xfrm>
            <a:off x="4932168" y="4257152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(iii)</a:t>
            </a:r>
            <a:endParaRPr lang="en-GB" b="1" dirty="0"/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47497" y="31764"/>
            <a:ext cx="2252616" cy="44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502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2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1842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48880"/>
            <a:ext cx="8640958" cy="298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392946"/>
            <a:ext cx="8640960" cy="4944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8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315762"/>
            <a:ext cx="8352930" cy="2041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9000"/>
            <a:ext cx="8352928" cy="2116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5" y="1315762"/>
            <a:ext cx="8352929" cy="422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7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245924"/>
            <a:ext cx="8640956" cy="1487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773958"/>
            <a:ext cx="8640958" cy="14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881878"/>
            <a:ext cx="8640958" cy="1827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881878"/>
            <a:ext cx="8640960" cy="485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1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5" y="2857638"/>
            <a:ext cx="4608510" cy="3883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5" y="106172"/>
            <a:ext cx="4608510" cy="27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624"/>
            <a:ext cx="8496944" cy="6121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44624"/>
            <a:ext cx="84969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7" y="1484784"/>
            <a:ext cx="84969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6" y="3645024"/>
            <a:ext cx="8496945" cy="2520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8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08720"/>
            <a:ext cx="8640956" cy="4374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837654"/>
            <a:ext cx="8640960" cy="309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19" y="3933054"/>
            <a:ext cx="8640959" cy="135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024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3" y="314782"/>
            <a:ext cx="7874094" cy="5778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4954" y="1916832"/>
            <a:ext cx="787409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34954" y="3861048"/>
            <a:ext cx="787409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34952" y="314782"/>
            <a:ext cx="7874095" cy="160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6045051"/>
            <a:ext cx="1115616" cy="741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4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5157192"/>
            <a:ext cx="7182544" cy="1611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357836"/>
            <a:ext cx="7182544" cy="47883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7768" y="3717032"/>
            <a:ext cx="7254552" cy="3051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9776" y="346844"/>
            <a:ext cx="7182544" cy="337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6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1" y="2852936"/>
            <a:ext cx="6600638" cy="3876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42246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116632"/>
            <a:ext cx="3600400" cy="26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76672"/>
            <a:ext cx="8496946" cy="5103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476672"/>
            <a:ext cx="8496944" cy="161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7" y="2095512"/>
            <a:ext cx="8496944" cy="348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7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80728"/>
            <a:ext cx="8496946" cy="4157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891588"/>
            <a:ext cx="8496945" cy="4246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8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7" y="332656"/>
            <a:ext cx="8128206" cy="561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7897" y="332656"/>
            <a:ext cx="8128206" cy="5610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4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010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1916831"/>
            <a:ext cx="8640958" cy="2010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Special case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9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29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2591344"/>
            <a:ext cx="8496944" cy="2611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8" y="908720"/>
            <a:ext cx="8496944" cy="168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6045051"/>
            <a:ext cx="1115616" cy="741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9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548680"/>
            <a:ext cx="8604448" cy="503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9776" y="548680"/>
            <a:ext cx="8604448" cy="503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2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42246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902888"/>
            <a:ext cx="6336704" cy="391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58357"/>
            <a:ext cx="3024336" cy="28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80728"/>
            <a:ext cx="8496946" cy="3744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980060"/>
            <a:ext cx="8496944" cy="183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7" y="2818272"/>
            <a:ext cx="8496944" cy="97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7" y="3789040"/>
            <a:ext cx="8496944" cy="93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539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864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3356992"/>
            <a:ext cx="8496944" cy="227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764704"/>
            <a:ext cx="8496944" cy="2592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176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76672"/>
            <a:ext cx="8640956" cy="5209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2" y="476672"/>
            <a:ext cx="8640956" cy="2784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2" y="3261366"/>
            <a:ext cx="8640956" cy="1222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2" y="4484032"/>
            <a:ext cx="8640956" cy="120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664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20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2132857"/>
            <a:ext cx="8496944" cy="3401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332656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58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32656"/>
            <a:ext cx="8496946" cy="5391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295980"/>
            <a:ext cx="8496945" cy="4717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7" y="5013176"/>
            <a:ext cx="8496945" cy="74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2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988840"/>
            <a:ext cx="8208910" cy="10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80797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980728"/>
            <a:ext cx="8496944" cy="38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723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3486"/>
            <a:ext cx="8496944" cy="4455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6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7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0" y="548680"/>
            <a:ext cx="8565960" cy="4947154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020" y="533730"/>
            <a:ext cx="8565960" cy="142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786854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9020" y="1961408"/>
            <a:ext cx="8565960" cy="353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8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4343421"/>
            <a:ext cx="7776862" cy="1080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404664"/>
            <a:ext cx="8496940" cy="34816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30" y="387716"/>
            <a:ext cx="8496940" cy="349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3569" y="4797152"/>
            <a:ext cx="7771929" cy="627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9" y="4343422"/>
            <a:ext cx="7771929" cy="45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543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1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0" y="764704"/>
            <a:ext cx="8371520" cy="4296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240" y="764704"/>
            <a:ext cx="8371519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86240" y="3284984"/>
            <a:ext cx="8371519" cy="177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675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94092"/>
            <a:ext cx="8640958" cy="39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2060848"/>
            <a:ext cx="8784974" cy="5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632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677034"/>
            <a:ext cx="8640960" cy="2319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2996952"/>
            <a:ext cx="8640960" cy="2351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269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990794"/>
            <a:ext cx="7920878" cy="310250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30" y="154694"/>
            <a:ext cx="4152940" cy="277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355" y="1372618"/>
            <a:ext cx="798126" cy="2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376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32656"/>
            <a:ext cx="8496944" cy="544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6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2175586"/>
            <a:ext cx="5184574" cy="2506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712" y="2175586"/>
            <a:ext cx="5184575" cy="250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81170"/>
            <a:ext cx="8208912" cy="426811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140514"/>
            <a:ext cx="2536726" cy="193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088" y="725106"/>
            <a:ext cx="849635" cy="2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7742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3501008"/>
            <a:ext cx="8496944" cy="1940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607202"/>
            <a:ext cx="8496944" cy="2893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4536"/>
            <a:ext cx="8496944" cy="3134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80728"/>
            <a:ext cx="849694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0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4358"/>
            <a:ext cx="8496944" cy="5144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04664"/>
            <a:ext cx="849694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213285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3429000"/>
            <a:ext cx="84969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1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4" y="548680"/>
            <a:ext cx="8278632" cy="489654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0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3709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980728"/>
            <a:ext cx="8784976" cy="370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3" y="4823642"/>
            <a:ext cx="8784974" cy="5495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4823642"/>
            <a:ext cx="8784975" cy="549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250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5766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37034"/>
            <a:ext cx="8496944" cy="1746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4797152"/>
            <a:ext cx="8496944" cy="12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189362"/>
            <a:ext cx="8496944" cy="160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1983212"/>
            <a:ext cx="8496944" cy="120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914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69244"/>
            <a:ext cx="8496942" cy="4847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08276"/>
            <a:ext cx="8496944" cy="332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3933056"/>
            <a:ext cx="84969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2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41820"/>
            <a:ext cx="8496944" cy="3495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4744"/>
            <a:ext cx="8496944" cy="188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3014028"/>
            <a:ext cx="8496944" cy="1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1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7421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66698"/>
            <a:ext cx="8496944" cy="4768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7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3" y="278884"/>
            <a:ext cx="7838514" cy="5526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742" y="278884"/>
            <a:ext cx="7838515" cy="5543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2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0" y="116632"/>
            <a:ext cx="7868790" cy="6192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3690" y="116632"/>
            <a:ext cx="7868790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023690" y="4869160"/>
            <a:ext cx="786879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420888"/>
            <a:ext cx="8640958" cy="5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2403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90628"/>
            <a:ext cx="8496944" cy="241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190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836712"/>
            <a:ext cx="8496944" cy="419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28" y="116632"/>
            <a:ext cx="6509144" cy="6624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7428" y="116632"/>
            <a:ext cx="6509144" cy="662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6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5699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17394"/>
            <a:ext cx="8784976" cy="3255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3573016"/>
            <a:ext cx="8784975" cy="252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5927250"/>
            <a:ext cx="6389438" cy="8861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7769" y="5927250"/>
            <a:ext cx="6451302" cy="886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082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71174"/>
            <a:ext cx="8352928" cy="339413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05514"/>
            <a:ext cx="4176464" cy="2569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1358136"/>
            <a:ext cx="662188" cy="1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44" y="26214"/>
            <a:ext cx="5232200" cy="6805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6144" y="26214"/>
            <a:ext cx="5232200" cy="6805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71" y="44624"/>
            <a:ext cx="6142658" cy="6048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0670" y="44624"/>
            <a:ext cx="6142659" cy="607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6045432"/>
            <a:ext cx="1182487" cy="7863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9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114412"/>
            <a:ext cx="7344814" cy="4834868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4" y="499668"/>
            <a:ext cx="6336702" cy="625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341948"/>
            <a:ext cx="7344815" cy="560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 part 1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6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44" y="260648"/>
            <a:ext cx="7019056" cy="5834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3344" y="260648"/>
            <a:ext cx="7019056" cy="583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 part 2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5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195736" y="170086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195736" y="28530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 (i)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40051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57333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170086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22769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52910" y="499319"/>
            <a:ext cx="6803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Differentiation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195736" y="45811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195736" y="51572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 </a:t>
            </a:r>
            <a:endParaRPr lang="en-GB" b="1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3851920" y="227692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3851920" y="285299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 (i)</a:t>
            </a:r>
            <a:endParaRPr lang="en-GB" b="1" dirty="0"/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3851920" y="40051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3851920" y="45811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 </a:t>
            </a:r>
            <a:endParaRPr lang="en-GB" b="1" dirty="0"/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3851920" y="51572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3851920" y="57333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29" name="Rectangle 28">
            <a:hlinkClick r:id="rId16" action="ppaction://hlinksldjump"/>
          </p:cNvPr>
          <p:cNvSpPr/>
          <p:nvPr/>
        </p:nvSpPr>
        <p:spPr>
          <a:xfrm>
            <a:off x="5508104" y="170086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5508104" y="227692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23" name="Rectangle 22">
            <a:hlinkClick r:id="rId18" action="ppaction://hlinksldjump"/>
          </p:cNvPr>
          <p:cNvSpPr/>
          <p:nvPr/>
        </p:nvSpPr>
        <p:spPr>
          <a:xfrm>
            <a:off x="3851920" y="34290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 (ii)</a:t>
            </a:r>
            <a:endParaRPr lang="en-GB" b="1" dirty="0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2195736" y="34290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 (ii)</a:t>
            </a:r>
            <a:endParaRPr lang="en-GB" b="1" dirty="0"/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5508104" y="28530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32" name="Rectangle 31">
            <a:hlinkClick r:id="rId21" action="ppaction://hlinksldjump"/>
          </p:cNvPr>
          <p:cNvSpPr/>
          <p:nvPr/>
        </p:nvSpPr>
        <p:spPr>
          <a:xfrm>
            <a:off x="5508104" y="34291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</a:t>
            </a:r>
            <a:endParaRPr lang="en-GB" b="1" dirty="0"/>
          </a:p>
        </p:txBody>
      </p:sp>
      <p:sp>
        <p:nvSpPr>
          <p:cNvPr id="33" name="Rectangle 32">
            <a:hlinkClick r:id="rId22" action="ppaction://hlinksldjump"/>
          </p:cNvPr>
          <p:cNvSpPr/>
          <p:nvPr/>
        </p:nvSpPr>
        <p:spPr>
          <a:xfrm>
            <a:off x="5508104" y="40051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  <a:endParaRPr lang="en-GB" b="1" dirty="0"/>
          </a:p>
        </p:txBody>
      </p:sp>
      <p:sp>
        <p:nvSpPr>
          <p:cNvPr id="34" name="Rectangle 33">
            <a:hlinkClick r:id="rId23" action="ppaction://hlinksldjump"/>
          </p:cNvPr>
          <p:cNvSpPr/>
          <p:nvPr/>
        </p:nvSpPr>
        <p:spPr>
          <a:xfrm>
            <a:off x="5508104" y="45812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</a:t>
            </a:r>
            <a:endParaRPr lang="en-GB" b="1" dirty="0"/>
          </a:p>
        </p:txBody>
      </p:sp>
      <p:sp>
        <p:nvSpPr>
          <p:cNvPr id="35" name="Rectangle 34">
            <a:hlinkClick r:id="rId24" action="ppaction://hlinksldjump"/>
          </p:cNvPr>
          <p:cNvSpPr/>
          <p:nvPr/>
        </p:nvSpPr>
        <p:spPr>
          <a:xfrm>
            <a:off x="5508104" y="51573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  <a:endParaRPr lang="en-GB" b="1" dirty="0"/>
          </a:p>
        </p:txBody>
      </p:sp>
      <p:sp>
        <p:nvSpPr>
          <p:cNvPr id="36" name="Rectangle 35">
            <a:hlinkClick r:id="rId25" action="ppaction://hlinksldjump"/>
          </p:cNvPr>
          <p:cNvSpPr/>
          <p:nvPr/>
        </p:nvSpPr>
        <p:spPr>
          <a:xfrm>
            <a:off x="47497" y="31764"/>
            <a:ext cx="2252616" cy="44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980728"/>
            <a:ext cx="9073008" cy="44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530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32656"/>
            <a:ext cx="91805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1004342"/>
            <a:ext cx="9180512" cy="2032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037172"/>
            <a:ext cx="9180512" cy="967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005064"/>
            <a:ext cx="9180512" cy="185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43" y="2706000"/>
            <a:ext cx="7416824" cy="4107376"/>
          </a:xfrm>
          <a:prstGeom prst="rect">
            <a:avLst/>
          </a:prstGeom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1218794" cy="8104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67132"/>
            <a:ext cx="4248472" cy="26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8" y="692696"/>
            <a:ext cx="8972944" cy="5472608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528" y="692696"/>
            <a:ext cx="89729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5528" y="1916832"/>
            <a:ext cx="89729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5528" y="2852936"/>
            <a:ext cx="8972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5528" y="3429000"/>
            <a:ext cx="897294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8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72816"/>
            <a:ext cx="8640958" cy="24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060360"/>
            <a:ext cx="8928992" cy="27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38762"/>
            <a:ext cx="8136904" cy="2810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8928992" cy="94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358671"/>
            <a:ext cx="8928990" cy="170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4" y="332656"/>
            <a:ext cx="8928991" cy="94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1358671"/>
            <a:ext cx="8928991" cy="170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39553" y="3150022"/>
            <a:ext cx="8136904" cy="2799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850904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2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621442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19" y="409926"/>
            <a:ext cx="8631435" cy="565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577"/>
            <a:ext cx="1011815" cy="10118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0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836712"/>
            <a:ext cx="8928990" cy="37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548680"/>
            <a:ext cx="8928990" cy="449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4" y="548680"/>
            <a:ext cx="8928991" cy="187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2420887"/>
            <a:ext cx="8928991" cy="1793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07504" y="4214241"/>
            <a:ext cx="8928991" cy="85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850904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5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44625"/>
            <a:ext cx="8096688" cy="3398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5455287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11815" y="44625"/>
            <a:ext cx="8096689" cy="3398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823" y="4397782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949280"/>
            <a:ext cx="1115532" cy="74182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15" y="3487257"/>
            <a:ext cx="8096688" cy="1405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1816" y="3487256"/>
            <a:ext cx="8096688" cy="140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trial and improvement</a:t>
            </a:r>
            <a:endParaRPr lang="en-GB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532" y="4956360"/>
            <a:ext cx="7200884" cy="16409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5531" y="4956358"/>
            <a:ext cx="7200885" cy="1640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graph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512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928992" cy="3314134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504" y="332656"/>
            <a:ext cx="8928991" cy="331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577"/>
            <a:ext cx="1011815" cy="10118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863704"/>
            <a:ext cx="8928992" cy="1509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3863702"/>
            <a:ext cx="8928991" cy="150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03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8" y="0"/>
            <a:ext cx="2060184" cy="28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59" y="2819200"/>
            <a:ext cx="7144081" cy="3561543"/>
          </a:xfrm>
          <a:prstGeom prst="rect">
            <a:avLst/>
          </a:prstGeom>
        </p:spPr>
      </p:pic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0417" y="6153414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328219"/>
            <a:ext cx="7213882" cy="17716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75656" y="4312246"/>
            <a:ext cx="7213882" cy="1787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548680"/>
            <a:ext cx="8928990" cy="3624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548680"/>
            <a:ext cx="89289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7504" y="1484784"/>
            <a:ext cx="892899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3356992"/>
            <a:ext cx="8928991" cy="84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0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00037"/>
            <a:ext cx="7505700" cy="6257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9150" y="300037"/>
            <a:ext cx="7505700" cy="17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19150" y="2061864"/>
            <a:ext cx="7505700" cy="449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4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99" y="116632"/>
            <a:ext cx="6123202" cy="6624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0398" y="116633"/>
            <a:ext cx="6123203" cy="662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0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56" y="3068960"/>
            <a:ext cx="7268152" cy="3744416"/>
          </a:xfrm>
          <a:prstGeom prst="rect">
            <a:avLst/>
          </a:prstGeom>
        </p:spPr>
      </p:pic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3296"/>
            <a:ext cx="1149931" cy="7647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4624"/>
            <a:ext cx="3744416" cy="30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3059"/>
            <a:ext cx="8448116" cy="64423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4509119"/>
            <a:ext cx="84481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4" y="5301207"/>
            <a:ext cx="8448116" cy="155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271349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4509120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068230"/>
            <a:ext cx="1187624" cy="7897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58" y="2479913"/>
            <a:ext cx="361950" cy="352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33" y="1254370"/>
            <a:ext cx="361950" cy="352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4" y="443057"/>
            <a:ext cx="8448116" cy="1835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2278278"/>
            <a:ext cx="8448116" cy="2230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511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2" y="692696"/>
            <a:ext cx="8968996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7502" y="692696"/>
            <a:ext cx="89689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7502" y="1628800"/>
            <a:ext cx="8968996" cy="453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7502" y="1196752"/>
            <a:ext cx="89689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9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3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71336"/>
            <a:ext cx="8928992" cy="3193968"/>
          </a:xfrm>
          <a:prstGeom prst="rect">
            <a:avLst/>
          </a:prstGeom>
        </p:spPr>
      </p:pic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44624"/>
            <a:ext cx="487877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300342"/>
            <a:ext cx="8928990" cy="4257316"/>
          </a:xfrm>
          <a:prstGeom prst="rect">
            <a:avLst/>
          </a:prstGeom>
        </p:spPr>
      </p:pic>
      <p:pic>
        <p:nvPicPr>
          <p:cNvPr id="3" name="Picture 2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504" y="1300342"/>
            <a:ext cx="8928991" cy="112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2420888"/>
            <a:ext cx="8928991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333504"/>
            <a:ext cx="9073006" cy="41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7175"/>
            <a:ext cx="8191500" cy="634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6250" y="257175"/>
            <a:ext cx="8191500" cy="1070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76250" y="1327611"/>
            <a:ext cx="8191500" cy="2029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76250" y="3356992"/>
            <a:ext cx="8191500" cy="92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76250" y="4267200"/>
            <a:ext cx="8191500" cy="233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Other methods for C</a:t>
            </a:r>
            <a:endParaRPr lang="en-GB" sz="2800" b="1" dirty="0"/>
          </a:p>
        </p:txBody>
      </p:sp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8" y="5229200"/>
            <a:ext cx="1080120" cy="1080120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4862"/>
            <a:ext cx="967125" cy="64313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5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7632848" cy="767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7"/>
            <a:ext cx="7635585" cy="3089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509718"/>
            <a:ext cx="7068319" cy="1538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412776"/>
            <a:ext cx="7644383" cy="130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2718843"/>
            <a:ext cx="7635585" cy="177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6" y="476672"/>
            <a:ext cx="7632848" cy="79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71600" y="4499421"/>
            <a:ext cx="7059521" cy="1558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97" y="3236590"/>
            <a:ext cx="6502088" cy="357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4626"/>
            <a:ext cx="2202116" cy="3168350"/>
          </a:xfrm>
          <a:prstGeom prst="rect">
            <a:avLst/>
          </a:prstGeom>
        </p:spPr>
      </p:pic>
      <p:pic>
        <p:nvPicPr>
          <p:cNvPr id="6" name="Picture 5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8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" y="576655"/>
            <a:ext cx="9055806" cy="57046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096" y="576655"/>
            <a:ext cx="9055808" cy="2708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4096" y="3284984"/>
            <a:ext cx="9055807" cy="1006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4096" y="4291489"/>
            <a:ext cx="9055807" cy="64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44098" y="4941168"/>
            <a:ext cx="9055806" cy="1340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850904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7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136594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7" y="1916832"/>
            <a:ext cx="8352926" cy="138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850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52736"/>
            <a:ext cx="8928992" cy="27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92696"/>
            <a:ext cx="9073008" cy="4435896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496" y="692696"/>
            <a:ext cx="907300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5496" y="3717032"/>
            <a:ext cx="9073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5496" y="4509120"/>
            <a:ext cx="9073008" cy="619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10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9230"/>
            <a:ext cx="9073008" cy="4319540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5494" y="1269230"/>
            <a:ext cx="9073010" cy="223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4" y="3501008"/>
            <a:ext cx="907301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5495" y="4365104"/>
            <a:ext cx="9073009" cy="122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4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988840"/>
            <a:ext cx="9073006" cy="2122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9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628800"/>
            <a:ext cx="8928990" cy="3070534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504" y="1628800"/>
            <a:ext cx="8928991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07504" y="2780928"/>
            <a:ext cx="8928991" cy="1942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480978"/>
            <a:ext cx="9073006" cy="475633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04109"/>
            <a:ext cx="3456383" cy="3036857"/>
          </a:xfrm>
          <a:prstGeom prst="rect">
            <a:avLst/>
          </a:prstGeom>
        </p:spPr>
      </p:pic>
      <p:pic>
        <p:nvPicPr>
          <p:cNvPr id="9" name="Picture 8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7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7984"/>
            <a:ext cx="7776863" cy="6403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96" y="337984"/>
            <a:ext cx="7776863" cy="309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8" y="3429000"/>
            <a:ext cx="7776861" cy="33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759624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2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620688"/>
            <a:ext cx="8928990" cy="32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45063"/>
            <a:ext cx="8136905" cy="6264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71599" y="45062"/>
            <a:ext cx="8136905" cy="1943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71599" y="1988840"/>
            <a:ext cx="8136905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599" y="4437112"/>
            <a:ext cx="813690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9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7" y="2920941"/>
            <a:ext cx="8743950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6" y="377766"/>
            <a:ext cx="8629650" cy="2543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046" y="377765"/>
            <a:ext cx="8634339" cy="257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5047" y="2920941"/>
            <a:ext cx="8743949" cy="82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5047" y="3749490"/>
            <a:ext cx="8743950" cy="2465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520" y="5805264"/>
            <a:ext cx="1080120" cy="1080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2204864"/>
            <a:ext cx="8784974" cy="6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" y="2204864"/>
            <a:ext cx="9093088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366" y="27826"/>
            <a:ext cx="2517199" cy="21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332656"/>
            <a:ext cx="9020175" cy="562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12" y="341948"/>
            <a:ext cx="9020175" cy="20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1912" y="2420888"/>
            <a:ext cx="9020175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1912" y="5013176"/>
            <a:ext cx="9020175" cy="948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2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101" y="6220567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0006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2674" y="58635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8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7473"/>
            <a:ext cx="8928992" cy="5903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461483"/>
            <a:ext cx="8928992" cy="95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1428767"/>
            <a:ext cx="8928992" cy="252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4" y="3980284"/>
            <a:ext cx="8928992" cy="240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877272"/>
            <a:ext cx="1080120" cy="1080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0006" y="4462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6546" y="6238775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9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" y="0"/>
            <a:ext cx="70792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293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3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8" y="116632"/>
            <a:ext cx="8510718" cy="60955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098" y="116632"/>
            <a:ext cx="8457902" cy="1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86098" y="1800200"/>
            <a:ext cx="8457902" cy="143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79547" y="3238920"/>
            <a:ext cx="8457902" cy="199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86098" y="5229200"/>
            <a:ext cx="8457902" cy="9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7667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191248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2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8907"/>
            <a:ext cx="9143998" cy="4700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5293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052312"/>
            <a:ext cx="9144000" cy="74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800200"/>
            <a:ext cx="9144000" cy="1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6551" y="3483768"/>
            <a:ext cx="9144000" cy="143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4922488"/>
            <a:ext cx="9144000" cy="88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70376"/>
            <a:ext cx="1187624" cy="1187624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4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24" y="4682"/>
            <a:ext cx="7870878" cy="6853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238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6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79" y="16346"/>
            <a:ext cx="7636416" cy="6198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678" y="29224"/>
            <a:ext cx="7636417" cy="60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64677" y="635767"/>
            <a:ext cx="7636417" cy="1641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64678" y="2276872"/>
            <a:ext cx="763641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64677" y="3740646"/>
            <a:ext cx="7636418" cy="480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864677" y="4221088"/>
            <a:ext cx="7636418" cy="200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266435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7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8414"/>
            <a:ext cx="9143998" cy="3801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528411"/>
            <a:ext cx="9143997" cy="53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060848"/>
            <a:ext cx="9143997" cy="677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" y="2738191"/>
            <a:ext cx="9143997" cy="122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962328"/>
            <a:ext cx="9143998" cy="25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221088"/>
            <a:ext cx="9143998" cy="1108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70376"/>
            <a:ext cx="1187624" cy="11876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7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908720"/>
            <a:ext cx="8928990" cy="43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08912" cy="58888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332656"/>
            <a:ext cx="8208912" cy="589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872988"/>
            <a:ext cx="6408712" cy="938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1640" y="5872988"/>
            <a:ext cx="6408712" cy="93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631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" y="3739482"/>
            <a:ext cx="7793266" cy="29173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81" y="5039120"/>
            <a:ext cx="7807746" cy="164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71" y="0"/>
            <a:ext cx="7702441" cy="371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3608" y="0"/>
            <a:ext cx="7735738" cy="371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4481" y="3739482"/>
            <a:ext cx="7793266" cy="49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" y="4232313"/>
            <a:ext cx="7807746" cy="7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70376"/>
            <a:ext cx="1187624" cy="1187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5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6061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80679"/>
            <a:ext cx="8928992" cy="3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1176418"/>
            <a:ext cx="9108503" cy="4522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132748"/>
            <a:ext cx="9143999" cy="2800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933057"/>
            <a:ext cx="9144000" cy="176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56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76880"/>
            <a:ext cx="6480718" cy="4336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644" y="33122"/>
            <a:ext cx="3357540" cy="2387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225318"/>
            <a:ext cx="471320" cy="144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12" y="369332"/>
            <a:ext cx="473854" cy="1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16572"/>
            <a:ext cx="8496944" cy="3192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7" y="1416572"/>
            <a:ext cx="8496944" cy="3192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487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836712"/>
            <a:ext cx="8640960" cy="448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1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5"/>
            <a:ext cx="7493254" cy="607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5" y="332655"/>
            <a:ext cx="7493255" cy="607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0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485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548680"/>
            <a:ext cx="8640960" cy="4852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2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53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32656"/>
            <a:ext cx="8496946" cy="5730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3527" y="5225500"/>
            <a:ext cx="8496944" cy="83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7" y="332656"/>
            <a:ext cx="84969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7" y="2636911"/>
            <a:ext cx="8496944" cy="2588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724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1385</TotalTime>
  <Words>609</Words>
  <Application>Microsoft Office PowerPoint</Application>
  <PresentationFormat>On-screen Show (4:3)</PresentationFormat>
  <Paragraphs>340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1017</cp:revision>
  <dcterms:created xsi:type="dcterms:W3CDTF">2014-02-21T20:01:10Z</dcterms:created>
  <dcterms:modified xsi:type="dcterms:W3CDTF">2020-10-30T16:53:36Z</dcterms:modified>
</cp:coreProperties>
</file>