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4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9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8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01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167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02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11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5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1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304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56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3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155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63375-C4AA-4A28-BCA7-CE06897EC2E9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03AD-EA9D-48C1-AF3D-7935F137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19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11" Type="http://schemas.openxmlformats.org/officeDocument/2006/relationships/image" Target="../media/image12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18.wmf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6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728309"/>
              </p:ext>
            </p:extLst>
          </p:nvPr>
        </p:nvGraphicFramePr>
        <p:xfrm>
          <a:off x="3425825" y="3602036"/>
          <a:ext cx="245427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002960" imgH="457200" progId="Equation.DSMT4">
                  <p:embed/>
                </p:oleObj>
              </mc:Choice>
              <mc:Fallback>
                <p:oleObj name="Equation" r:id="rId3" imgW="1002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3602036"/>
                        <a:ext cx="245427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989551"/>
              </p:ext>
            </p:extLst>
          </p:nvPr>
        </p:nvGraphicFramePr>
        <p:xfrm>
          <a:off x="5986463" y="3546472"/>
          <a:ext cx="26416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1015920" imgH="533160" progId="Equation.DSMT4">
                  <p:embed/>
                </p:oleObj>
              </mc:Choice>
              <mc:Fallback>
                <p:oleObj name="Equation" r:id="rId5" imgW="101592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3546472"/>
                        <a:ext cx="264160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332217" y="1964035"/>
            <a:ext cx="2975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The Proof</a:t>
            </a:r>
            <a:endParaRPr lang="en-US" sz="5400" b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998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123976"/>
              </p:ext>
            </p:extLst>
          </p:nvPr>
        </p:nvGraphicFramePr>
        <p:xfrm>
          <a:off x="4597400" y="20638"/>
          <a:ext cx="21431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3" imgW="876240" imgH="457200" progId="Equation.DSMT4">
                  <p:embed/>
                </p:oleObj>
              </mc:Choice>
              <mc:Fallback>
                <p:oleObj name="Equation" r:id="rId3" imgW="8762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0638"/>
                        <a:ext cx="21431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110257"/>
              </p:ext>
            </p:extLst>
          </p:nvPr>
        </p:nvGraphicFramePr>
        <p:xfrm>
          <a:off x="1660524" y="1300956"/>
          <a:ext cx="7764463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5" imgW="3174840" imgH="507960" progId="Equation.DSMT4">
                  <p:embed/>
                </p:oleObj>
              </mc:Choice>
              <mc:Fallback>
                <p:oleObj name="Equation" r:id="rId5" imgW="31748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4" y="1300956"/>
                        <a:ext cx="7764463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596601"/>
              </p:ext>
            </p:extLst>
          </p:nvPr>
        </p:nvGraphicFramePr>
        <p:xfrm>
          <a:off x="393700" y="4876799"/>
          <a:ext cx="11085513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7" imgW="4533840" imgH="457200" progId="Equation.DSMT4">
                  <p:embed/>
                </p:oleObj>
              </mc:Choice>
              <mc:Fallback>
                <p:oleObj name="Equation" r:id="rId7" imgW="4533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4876799"/>
                        <a:ext cx="11085513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H="1">
            <a:off x="2006600" y="2197100"/>
            <a:ext cx="736600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18000" y="2275680"/>
            <a:ext cx="279400" cy="1928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Left Brace 11"/>
          <p:cNvSpPr/>
          <p:nvPr/>
        </p:nvSpPr>
        <p:spPr>
          <a:xfrm rot="5400000">
            <a:off x="1653382" y="3405186"/>
            <a:ext cx="465136" cy="2349500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e 12"/>
          <p:cNvSpPr/>
          <p:nvPr/>
        </p:nvSpPr>
        <p:spPr>
          <a:xfrm rot="5400000">
            <a:off x="4326733" y="3436142"/>
            <a:ext cx="465136" cy="2438398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58743" y="2086768"/>
            <a:ext cx="818358" cy="226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7044533" y="3448046"/>
            <a:ext cx="465136" cy="2438398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eft Brace 17"/>
          <p:cNvSpPr/>
          <p:nvPr/>
        </p:nvSpPr>
        <p:spPr>
          <a:xfrm rot="5400000">
            <a:off x="9990935" y="3448046"/>
            <a:ext cx="465136" cy="2438398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667353" y="2086768"/>
            <a:ext cx="1422398" cy="2229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0844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220899"/>
              </p:ext>
            </p:extLst>
          </p:nvPr>
        </p:nvGraphicFramePr>
        <p:xfrm>
          <a:off x="482600" y="457199"/>
          <a:ext cx="11085513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4533840" imgH="457200" progId="Equation.DSMT4">
                  <p:embed/>
                </p:oleObj>
              </mc:Choice>
              <mc:Fallback>
                <p:oleObj name="Equation" r:id="rId3" imgW="4533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457199"/>
                        <a:ext cx="11085513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094528"/>
              </p:ext>
            </p:extLst>
          </p:nvPr>
        </p:nvGraphicFramePr>
        <p:xfrm>
          <a:off x="0" y="4408042"/>
          <a:ext cx="12192000" cy="106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5244840" imgH="457200" progId="Equation.DSMT4">
                  <p:embed/>
                </p:oleObj>
              </mc:Choice>
              <mc:Fallback>
                <p:oleObj name="Equation" r:id="rId5" imgW="5244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08042"/>
                        <a:ext cx="12192000" cy="10608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1021080" y="1280160"/>
            <a:ext cx="899160" cy="2409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103120" y="1280160"/>
            <a:ext cx="1493520" cy="2409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 rot="5400000">
            <a:off x="1700372" y="2402680"/>
            <a:ext cx="465136" cy="3327400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270760" y="1015205"/>
            <a:ext cx="3869054" cy="2674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270760" y="1176487"/>
            <a:ext cx="6990953" cy="2657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941320" y="1176487"/>
            <a:ext cx="2656840" cy="256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98160" y="1176487"/>
            <a:ext cx="182880" cy="256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378292" y="2455862"/>
            <a:ext cx="465136" cy="3327400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948680" y="1176487"/>
            <a:ext cx="2192654" cy="256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948681" y="1176487"/>
            <a:ext cx="5101192" cy="2710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270760" y="1176487"/>
            <a:ext cx="7239000" cy="262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937760" y="1280160"/>
            <a:ext cx="4663440" cy="2409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Left Brace 39"/>
          <p:cNvSpPr/>
          <p:nvPr/>
        </p:nvSpPr>
        <p:spPr>
          <a:xfrm rot="5400000">
            <a:off x="9551770" y="1824531"/>
            <a:ext cx="465136" cy="4541003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391400" y="1176487"/>
            <a:ext cx="2362200" cy="251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9921240" y="1176487"/>
            <a:ext cx="365760" cy="251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744444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9" grpId="0" animBg="1"/>
      <p:bldP spid="19" grpId="1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344189"/>
              </p:ext>
            </p:extLst>
          </p:nvPr>
        </p:nvGraphicFramePr>
        <p:xfrm>
          <a:off x="0" y="1146682"/>
          <a:ext cx="12192000" cy="106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5244840" imgH="457200" progId="Equation.DSMT4">
                  <p:embed/>
                </p:oleObj>
              </mc:Choice>
              <mc:Fallback>
                <p:oleObj name="Equation" r:id="rId3" imgW="5244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6682"/>
                        <a:ext cx="12192000" cy="10608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Left Brace 21"/>
          <p:cNvSpPr/>
          <p:nvPr/>
        </p:nvSpPr>
        <p:spPr>
          <a:xfrm rot="5400000">
            <a:off x="5393532" y="-749586"/>
            <a:ext cx="465136" cy="3327400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626914"/>
              </p:ext>
            </p:extLst>
          </p:nvPr>
        </p:nvGraphicFramePr>
        <p:xfrm>
          <a:off x="5626100" y="286259"/>
          <a:ext cx="2952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126720" imgH="139680" progId="Equation.DSMT4">
                  <p:embed/>
                </p:oleObj>
              </mc:Choice>
              <mc:Fallback>
                <p:oleObj name="Equation" r:id="rId5" imgW="1267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100" y="286259"/>
                        <a:ext cx="295275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818235"/>
              </p:ext>
            </p:extLst>
          </p:nvPr>
        </p:nvGraphicFramePr>
        <p:xfrm>
          <a:off x="2892425" y="4360863"/>
          <a:ext cx="6408738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7" imgW="2463480" imgH="469800" progId="Equation.DSMT4">
                  <p:embed/>
                </p:oleObj>
              </mc:Choice>
              <mc:Fallback>
                <p:oleObj name="Equation" r:id="rId7" imgW="2463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4360863"/>
                        <a:ext cx="6408738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1828800" y="2819400"/>
            <a:ext cx="1249680" cy="1541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Left Brace 25"/>
          <p:cNvSpPr/>
          <p:nvPr/>
        </p:nvSpPr>
        <p:spPr>
          <a:xfrm rot="16200000">
            <a:off x="1634173" y="943609"/>
            <a:ext cx="465136" cy="2972117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72000" y="1813560"/>
            <a:ext cx="579120" cy="2547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289800" y="2672714"/>
            <a:ext cx="2311402" cy="1076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eft Brace 32"/>
          <p:cNvSpPr/>
          <p:nvPr/>
        </p:nvSpPr>
        <p:spPr>
          <a:xfrm rot="16200000">
            <a:off x="9528496" y="-2858"/>
            <a:ext cx="465136" cy="4557079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Left Brace 36"/>
          <p:cNvSpPr/>
          <p:nvPr/>
        </p:nvSpPr>
        <p:spPr>
          <a:xfrm rot="5400000">
            <a:off x="6907372" y="2139475"/>
            <a:ext cx="465136" cy="3977640"/>
          </a:xfrm>
          <a:prstGeom prst="leftBrace">
            <a:avLst>
              <a:gd name="adj1" fmla="val 156441"/>
              <a:gd name="adj2" fmla="val 4751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16400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6" grpId="0" animBg="1"/>
      <p:bldP spid="26" grpId="1" animBg="1"/>
      <p:bldP spid="33" grpId="0" animBg="1"/>
      <p:bldP spid="33" grpId="1" animBg="1"/>
      <p:bldP spid="37" grpId="0" animBg="1"/>
      <p:bldP spid="3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492444"/>
              </p:ext>
            </p:extLst>
          </p:nvPr>
        </p:nvGraphicFramePr>
        <p:xfrm>
          <a:off x="3212465" y="489903"/>
          <a:ext cx="6408738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2463480" imgH="469800" progId="Equation.DSMT4">
                  <p:embed/>
                </p:oleObj>
              </mc:Choice>
              <mc:Fallback>
                <p:oleObj name="Equation" r:id="rId3" imgW="2463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465" y="489903"/>
                        <a:ext cx="6408738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525590"/>
              </p:ext>
            </p:extLst>
          </p:nvPr>
        </p:nvGraphicFramePr>
        <p:xfrm>
          <a:off x="3212465" y="4165601"/>
          <a:ext cx="1023937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393480" imgH="431640" progId="Equation.DSMT4">
                  <p:embed/>
                </p:oleObj>
              </mc:Choice>
              <mc:Fallback>
                <p:oleObj name="Equation" r:id="rId5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465" y="4165601"/>
                        <a:ext cx="1023937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70833"/>
              </p:ext>
            </p:extLst>
          </p:nvPr>
        </p:nvGraphicFramePr>
        <p:xfrm>
          <a:off x="4236402" y="4100513"/>
          <a:ext cx="1122362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7" imgW="431640" imgH="457200" progId="Equation.DSMT4">
                  <p:embed/>
                </p:oleObj>
              </mc:Choice>
              <mc:Fallback>
                <p:oleObj name="Equation" r:id="rId7" imgW="431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402" y="4100513"/>
                        <a:ext cx="1122362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852593"/>
              </p:ext>
            </p:extLst>
          </p:nvPr>
        </p:nvGraphicFramePr>
        <p:xfrm>
          <a:off x="5358764" y="4165601"/>
          <a:ext cx="445928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9" imgW="1714320" imgH="431640" progId="Equation.DSMT4">
                  <p:embed/>
                </p:oleObj>
              </mc:Choice>
              <mc:Fallback>
                <p:oleObj name="Equation" r:id="rId9" imgW="1714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8764" y="4165601"/>
                        <a:ext cx="445928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3840" y="2667000"/>
            <a:ext cx="2751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Split into separate fractions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596042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901805"/>
              </p:ext>
            </p:extLst>
          </p:nvPr>
        </p:nvGraphicFramePr>
        <p:xfrm>
          <a:off x="2740025" y="736601"/>
          <a:ext cx="1023937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3" imgW="393480" imgH="431640" progId="Equation.DSMT4">
                  <p:embed/>
                </p:oleObj>
              </mc:Choice>
              <mc:Fallback>
                <p:oleObj name="Equation" r:id="rId3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0025" y="736601"/>
                        <a:ext cx="1023937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247043"/>
              </p:ext>
            </p:extLst>
          </p:nvPr>
        </p:nvGraphicFramePr>
        <p:xfrm>
          <a:off x="3763962" y="671513"/>
          <a:ext cx="1122362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5" imgW="431640" imgH="457200" progId="Equation.DSMT4">
                  <p:embed/>
                </p:oleObj>
              </mc:Choice>
              <mc:Fallback>
                <p:oleObj name="Equation" r:id="rId5" imgW="431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962" y="671513"/>
                        <a:ext cx="1122362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807863"/>
              </p:ext>
            </p:extLst>
          </p:nvPr>
        </p:nvGraphicFramePr>
        <p:xfrm>
          <a:off x="4886324" y="736601"/>
          <a:ext cx="445928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7" imgW="1714320" imgH="431640" progId="Equation.DSMT4">
                  <p:embed/>
                </p:oleObj>
              </mc:Choice>
              <mc:Fallback>
                <p:oleObj name="Equation" r:id="rId7" imgW="1714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4" y="736601"/>
                        <a:ext cx="445928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V="1">
            <a:off x="4230845" y="1569404"/>
            <a:ext cx="390524" cy="2895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35583" y="975678"/>
            <a:ext cx="390524" cy="2895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958025"/>
              </p:ext>
            </p:extLst>
          </p:nvPr>
        </p:nvGraphicFramePr>
        <p:xfrm>
          <a:off x="3251993" y="4378961"/>
          <a:ext cx="1023937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9" imgW="393480" imgH="431640" progId="Equation.DSMT4">
                  <p:embed/>
                </p:oleObj>
              </mc:Choice>
              <mc:Fallback>
                <p:oleObj name="Equation" r:id="rId9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993" y="4378961"/>
                        <a:ext cx="1023937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11555"/>
              </p:ext>
            </p:extLst>
          </p:nvPr>
        </p:nvGraphicFramePr>
        <p:xfrm>
          <a:off x="4233067" y="4519930"/>
          <a:ext cx="7921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10" imgW="304560" imgH="241200" progId="Equation.DSMT4">
                  <p:embed/>
                </p:oleObj>
              </mc:Choice>
              <mc:Fallback>
                <p:oleObj name="Equation" r:id="rId10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067" y="4519930"/>
                        <a:ext cx="79216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620370"/>
              </p:ext>
            </p:extLst>
          </p:nvPr>
        </p:nvGraphicFramePr>
        <p:xfrm>
          <a:off x="5025229" y="4428173"/>
          <a:ext cx="4427538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12" imgW="1701720" imgH="393480" progId="Equation.DSMT4">
                  <p:embed/>
                </p:oleObj>
              </mc:Choice>
              <mc:Fallback>
                <p:oleObj name="Equation" r:id="rId12" imgW="1701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5229" y="4428173"/>
                        <a:ext cx="4427538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596057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061615"/>
              </p:ext>
            </p:extLst>
          </p:nvPr>
        </p:nvGraphicFramePr>
        <p:xfrm>
          <a:off x="3251993" y="721361"/>
          <a:ext cx="1023937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3" imgW="393480" imgH="431640" progId="Equation.DSMT4">
                  <p:embed/>
                </p:oleObj>
              </mc:Choice>
              <mc:Fallback>
                <p:oleObj name="Equation" r:id="rId3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993" y="721361"/>
                        <a:ext cx="1023937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75310"/>
              </p:ext>
            </p:extLst>
          </p:nvPr>
        </p:nvGraphicFramePr>
        <p:xfrm>
          <a:off x="4233067" y="862330"/>
          <a:ext cx="7921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5" imgW="304560" imgH="241200" progId="Equation.DSMT4">
                  <p:embed/>
                </p:oleObj>
              </mc:Choice>
              <mc:Fallback>
                <p:oleObj name="Equation" r:id="rId5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067" y="862330"/>
                        <a:ext cx="79216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1411"/>
              </p:ext>
            </p:extLst>
          </p:nvPr>
        </p:nvGraphicFramePr>
        <p:xfrm>
          <a:off x="5025229" y="770573"/>
          <a:ext cx="4427538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7" imgW="1701720" imgH="393480" progId="Equation.DSMT4">
                  <p:embed/>
                </p:oleObj>
              </mc:Choice>
              <mc:Fallback>
                <p:oleObj name="Equation" r:id="rId7" imgW="1701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5229" y="770573"/>
                        <a:ext cx="4427538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8458200" y="1489393"/>
            <a:ext cx="1630680" cy="1467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791712"/>
              </p:ext>
            </p:extLst>
          </p:nvPr>
        </p:nvGraphicFramePr>
        <p:xfrm>
          <a:off x="10088880" y="2676366"/>
          <a:ext cx="43021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9" imgW="164880" imgH="215640" progId="Equation.DSMT4">
                  <p:embed/>
                </p:oleObj>
              </mc:Choice>
              <mc:Fallback>
                <p:oleObj name="Equation" r:id="rId9" imgW="1648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8880" y="2676366"/>
                        <a:ext cx="430212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645120"/>
              </p:ext>
            </p:extLst>
          </p:nvPr>
        </p:nvGraphicFramePr>
        <p:xfrm>
          <a:off x="1557496" y="3043555"/>
          <a:ext cx="1023937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11" imgW="393480" imgH="431640" progId="Equation.DSMT4">
                  <p:embed/>
                </p:oleObj>
              </mc:Choice>
              <mc:Fallback>
                <p:oleObj name="Equation" r:id="rId11" imgW="393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496" y="3043555"/>
                        <a:ext cx="1023937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523338"/>
              </p:ext>
            </p:extLst>
          </p:nvPr>
        </p:nvGraphicFramePr>
        <p:xfrm>
          <a:off x="2592702" y="3169284"/>
          <a:ext cx="79216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12" imgW="304560" imgH="241200" progId="Equation.DSMT4">
                  <p:embed/>
                </p:oleObj>
              </mc:Choice>
              <mc:Fallback>
                <p:oleObj name="Equation" r:id="rId12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702" y="3169284"/>
                        <a:ext cx="79216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159394"/>
              </p:ext>
            </p:extLst>
          </p:nvPr>
        </p:nvGraphicFramePr>
        <p:xfrm>
          <a:off x="3396613" y="3236754"/>
          <a:ext cx="11239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13" imgW="431640" imgH="215640" progId="Equation.DSMT4">
                  <p:embed/>
                </p:oleObj>
              </mc:Choice>
              <mc:Fallback>
                <p:oleObj name="Equation" r:id="rId13" imgW="431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6613" y="3236754"/>
                        <a:ext cx="112395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993336"/>
              </p:ext>
            </p:extLst>
          </p:nvPr>
        </p:nvGraphicFramePr>
        <p:xfrm>
          <a:off x="5890578" y="2956242"/>
          <a:ext cx="135413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15" imgW="520560" imgH="431640" progId="Equation.DSMT4">
                  <p:embed/>
                </p:oleObj>
              </mc:Choice>
              <mc:Fallback>
                <p:oleObj name="Equation" r:id="rId15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0578" y="2956242"/>
                        <a:ext cx="135413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618411"/>
              </p:ext>
            </p:extLst>
          </p:nvPr>
        </p:nvGraphicFramePr>
        <p:xfrm>
          <a:off x="7375843" y="3110707"/>
          <a:ext cx="17811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Equation" r:id="rId17" imgW="685800" imgH="241200" progId="Equation.DSMT4">
                  <p:embed/>
                </p:oleObj>
              </mc:Choice>
              <mc:Fallback>
                <p:oleObj name="Equation" r:id="rId17" imgW="685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843" y="3110707"/>
                        <a:ext cx="178117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4220"/>
              </p:ext>
            </p:extLst>
          </p:nvPr>
        </p:nvGraphicFramePr>
        <p:xfrm>
          <a:off x="4330222" y="5240335"/>
          <a:ext cx="135413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19" imgW="520560" imgH="431640" progId="Equation.DSMT4">
                  <p:embed/>
                </p:oleObj>
              </mc:Choice>
              <mc:Fallback>
                <p:oleObj name="Equation" r:id="rId19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222" y="5240335"/>
                        <a:ext cx="135413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722021"/>
              </p:ext>
            </p:extLst>
          </p:nvPr>
        </p:nvGraphicFramePr>
        <p:xfrm>
          <a:off x="5775483" y="5487984"/>
          <a:ext cx="79216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Equation" r:id="rId20" imgW="304560" imgH="241200" progId="Equation.DSMT4">
                  <p:embed/>
                </p:oleObj>
              </mc:Choice>
              <mc:Fallback>
                <p:oleObj name="Equation" r:id="rId20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483" y="5487984"/>
                        <a:ext cx="79216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64318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961248"/>
              </p:ext>
            </p:extLst>
          </p:nvPr>
        </p:nvGraphicFramePr>
        <p:xfrm>
          <a:off x="4208302" y="820735"/>
          <a:ext cx="135413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520560" imgH="431640" progId="Equation.DSMT4">
                  <p:embed/>
                </p:oleObj>
              </mc:Choice>
              <mc:Fallback>
                <p:oleObj name="Equation" r:id="rId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302" y="820735"/>
                        <a:ext cx="135413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353875"/>
              </p:ext>
            </p:extLst>
          </p:nvPr>
        </p:nvGraphicFramePr>
        <p:xfrm>
          <a:off x="5653563" y="1068384"/>
          <a:ext cx="79216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304560" imgH="241200" progId="Equation.DSMT4">
                  <p:embed/>
                </p:oleObj>
              </mc:Choice>
              <mc:Fallback>
                <p:oleObj name="Equation" r:id="rId5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563" y="1068384"/>
                        <a:ext cx="79216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710560"/>
              </p:ext>
            </p:extLst>
          </p:nvPr>
        </p:nvGraphicFramePr>
        <p:xfrm>
          <a:off x="4060825" y="2724150"/>
          <a:ext cx="2938463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1130040" imgH="533160" progId="Equation.DSMT4">
                  <p:embed/>
                </p:oleObj>
              </mc:Choice>
              <mc:Fallback>
                <p:oleObj name="Equation" r:id="rId7" imgW="113004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0825" y="2724150"/>
                        <a:ext cx="2938463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4769326" y="2359025"/>
            <a:ext cx="1752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4769326" y="2359025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445726" y="2206625"/>
            <a:ext cx="175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mean of the squares</a:t>
            </a:r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V="1">
            <a:off x="6202680" y="4358640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6202680" y="458724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7117080" y="4282440"/>
            <a:ext cx="1600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square of the mean</a:t>
            </a:r>
          </a:p>
        </p:txBody>
      </p:sp>
    </p:spTree>
    <p:extLst>
      <p:ext uri="{BB962C8B-B14F-4D97-AF65-F5344CB8AC3E}">
        <p14:creationId xmlns:p14="http://schemas.microsoft.com/office/powerpoint/2010/main" val="85605187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 animBg="1"/>
      <p:bldP spid="30" grpId="0" animBg="1"/>
      <p:bldP spid="31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0</TotalTime>
  <Words>16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Theme2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RW Allen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 Westwater</dc:creator>
  <cp:lastModifiedBy>GS Westwater</cp:lastModifiedBy>
  <cp:revision>9</cp:revision>
  <dcterms:created xsi:type="dcterms:W3CDTF">2015-09-22T13:56:30Z</dcterms:created>
  <dcterms:modified xsi:type="dcterms:W3CDTF">2015-09-22T15:00:37Z</dcterms:modified>
</cp:coreProperties>
</file>