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9F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600200"/>
            <a:ext cx="3738563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400" b="1" u="sng">
                <a:latin typeface="Comic Sans MS" pitchFamily="66" charset="0"/>
              </a:rPr>
              <a:t>You need to be able to recognise the graphs of sin</a:t>
            </a:r>
            <a:r>
              <a:rPr lang="el-GR" altLang="en-US" sz="1400" b="1" u="sng">
                <a:latin typeface="Comic Sans MS" pitchFamily="66" charset="0"/>
              </a:rPr>
              <a:t>θ</a:t>
            </a:r>
            <a:r>
              <a:rPr lang="en-GB" altLang="en-US" sz="1400" b="1" u="sng">
                <a:latin typeface="Comic Sans MS" pitchFamily="66" charset="0"/>
              </a:rPr>
              <a:t>, cos</a:t>
            </a:r>
            <a:r>
              <a:rPr lang="el-GR" altLang="en-US" sz="1400" b="1" u="sng">
                <a:latin typeface="Comic Sans MS" pitchFamily="66" charset="0"/>
              </a:rPr>
              <a:t>θ</a:t>
            </a:r>
            <a:r>
              <a:rPr lang="en-GB" altLang="en-US" sz="1400" b="1" u="sng">
                <a:latin typeface="Comic Sans MS" pitchFamily="66" charset="0"/>
              </a:rPr>
              <a:t> and tan</a:t>
            </a:r>
            <a:r>
              <a:rPr lang="el-GR" altLang="en-US" sz="1400" b="1" u="sng">
                <a:latin typeface="Comic Sans MS" pitchFamily="66" charset="0"/>
              </a:rPr>
              <a:t>θ</a:t>
            </a: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You will have seen all these graphs on your GCSE</a:t>
            </a: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The key points to remember are the peaks/troughs of each, and the points of intersection</a:t>
            </a: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The Cos graph is the same as the Sin graph, but shifted along (it starts at 1 instead of 0)</a:t>
            </a:r>
          </a:p>
          <a:p>
            <a:pPr eaLnBrk="1" hangingPunct="1">
              <a:buFontTx/>
              <a:buNone/>
            </a:pPr>
            <a:endParaRPr lang="en-GB" altLang="en-US" sz="14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>
                <a:latin typeface="Comic Sans MS" pitchFamily="66" charset="0"/>
              </a:rPr>
              <a:t>	The Tan graph has lines called asymptotes. These are points the graph approaches but never reaches (90º, 270º etc…)</a:t>
            </a:r>
            <a:endParaRPr lang="el-GR" altLang="en-US" sz="1400" b="1" u="sng">
              <a:latin typeface="Comic Sans MS" pitchFamily="66" charset="0"/>
            </a:endParaRPr>
          </a:p>
        </p:txBody>
      </p:sp>
      <p:sp>
        <p:nvSpPr>
          <p:cNvPr id="6276" name="Rectangle 132"/>
          <p:cNvSpPr>
            <a:spLocks noChangeArrowheads="1"/>
          </p:cNvSpPr>
          <p:nvPr/>
        </p:nvSpPr>
        <p:spPr bwMode="auto">
          <a:xfrm>
            <a:off x="8280400" y="25876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66" name="Rectangle 122"/>
          <p:cNvSpPr>
            <a:spLocks noChangeArrowheads="1"/>
          </p:cNvSpPr>
          <p:nvPr/>
        </p:nvSpPr>
        <p:spPr bwMode="auto">
          <a:xfrm>
            <a:off x="8280400" y="15240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7" name="Rectangle 113"/>
          <p:cNvSpPr>
            <a:spLocks noChangeArrowheads="1"/>
          </p:cNvSpPr>
          <p:nvPr/>
        </p:nvSpPr>
        <p:spPr bwMode="auto">
          <a:xfrm>
            <a:off x="8589963" y="25876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5" name="Rectangle 111"/>
          <p:cNvSpPr>
            <a:spLocks noChangeArrowheads="1"/>
          </p:cNvSpPr>
          <p:nvPr/>
        </p:nvSpPr>
        <p:spPr bwMode="auto">
          <a:xfrm>
            <a:off x="7969250" y="2587625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3" name="Rectangle 109"/>
          <p:cNvSpPr>
            <a:spLocks noChangeArrowheads="1"/>
          </p:cNvSpPr>
          <p:nvPr/>
        </p:nvSpPr>
        <p:spPr bwMode="auto">
          <a:xfrm>
            <a:off x="7659688" y="25876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51" name="Rectangle 107"/>
          <p:cNvSpPr>
            <a:spLocks noChangeArrowheads="1"/>
          </p:cNvSpPr>
          <p:nvPr/>
        </p:nvSpPr>
        <p:spPr bwMode="auto">
          <a:xfrm>
            <a:off x="7348538" y="2587625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49" name="Rectangle 105"/>
          <p:cNvSpPr>
            <a:spLocks noChangeArrowheads="1"/>
          </p:cNvSpPr>
          <p:nvPr/>
        </p:nvSpPr>
        <p:spPr bwMode="auto">
          <a:xfrm>
            <a:off x="7038975" y="25876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47" name="Rectangle 103"/>
          <p:cNvSpPr>
            <a:spLocks noChangeArrowheads="1"/>
          </p:cNvSpPr>
          <p:nvPr/>
        </p:nvSpPr>
        <p:spPr bwMode="auto">
          <a:xfrm>
            <a:off x="6727825" y="2587625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45" name="Rectangle 101"/>
          <p:cNvSpPr>
            <a:spLocks noChangeArrowheads="1"/>
          </p:cNvSpPr>
          <p:nvPr/>
        </p:nvSpPr>
        <p:spPr bwMode="auto">
          <a:xfrm>
            <a:off x="6418263" y="25876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6" name="Rectangle 62"/>
          <p:cNvSpPr>
            <a:spLocks noChangeArrowheads="1"/>
          </p:cNvSpPr>
          <p:nvPr/>
        </p:nvSpPr>
        <p:spPr bwMode="auto">
          <a:xfrm>
            <a:off x="6418263" y="23749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6418263" y="21621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6418263" y="19494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6418263" y="173672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8589963" y="15240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7969250" y="1524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7659688" y="15240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348538" y="1524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038975" y="15240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727825" y="15240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418263" y="15240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23" name="Line 79"/>
          <p:cNvSpPr>
            <a:spLocks noChangeShapeType="1"/>
          </p:cNvSpPr>
          <p:nvPr/>
        </p:nvSpPr>
        <p:spPr bwMode="auto">
          <a:xfrm>
            <a:off x="6418263" y="2162175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6" name="Line 82"/>
          <p:cNvSpPr>
            <a:spLocks noChangeShapeType="1"/>
          </p:cNvSpPr>
          <p:nvPr/>
        </p:nvSpPr>
        <p:spPr bwMode="auto">
          <a:xfrm>
            <a:off x="6418263" y="1524000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45" name="Text Box 201"/>
          <p:cNvSpPr txBox="1">
            <a:spLocks noChangeArrowheads="1"/>
          </p:cNvSpPr>
          <p:nvPr/>
        </p:nvSpPr>
        <p:spPr bwMode="auto">
          <a:xfrm>
            <a:off x="6167438" y="15779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347" name="Text Box 203"/>
          <p:cNvSpPr txBox="1">
            <a:spLocks noChangeArrowheads="1"/>
          </p:cNvSpPr>
          <p:nvPr/>
        </p:nvSpPr>
        <p:spPr bwMode="auto">
          <a:xfrm>
            <a:off x="6113463" y="2428875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348" name="Text Box 204"/>
          <p:cNvSpPr txBox="1">
            <a:spLocks noChangeArrowheads="1"/>
          </p:cNvSpPr>
          <p:nvPr/>
        </p:nvSpPr>
        <p:spPr bwMode="auto">
          <a:xfrm>
            <a:off x="6856413" y="2144713"/>
            <a:ext cx="449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349" name="Text Box 205"/>
          <p:cNvSpPr txBox="1">
            <a:spLocks noChangeArrowheads="1"/>
          </p:cNvSpPr>
          <p:nvPr/>
        </p:nvSpPr>
        <p:spPr bwMode="auto">
          <a:xfrm>
            <a:off x="7439025" y="2144713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350" name="Text Box 206"/>
          <p:cNvSpPr txBox="1">
            <a:spLocks noChangeArrowheads="1"/>
          </p:cNvSpPr>
          <p:nvPr/>
        </p:nvSpPr>
        <p:spPr bwMode="auto">
          <a:xfrm>
            <a:off x="8054975" y="214471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351" name="Text Box 207"/>
          <p:cNvSpPr txBox="1">
            <a:spLocks noChangeArrowheads="1"/>
          </p:cNvSpPr>
          <p:nvPr/>
        </p:nvSpPr>
        <p:spPr bwMode="auto">
          <a:xfrm>
            <a:off x="8686800" y="21431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6352" name="Text Box 208"/>
          <p:cNvSpPr txBox="1">
            <a:spLocks noChangeArrowheads="1"/>
          </p:cNvSpPr>
          <p:nvPr/>
        </p:nvSpPr>
        <p:spPr bwMode="auto">
          <a:xfrm>
            <a:off x="6275388" y="1219200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8812213" y="1979613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424" name="Text Box 280"/>
          <p:cNvSpPr txBox="1">
            <a:spLocks noChangeArrowheads="1"/>
          </p:cNvSpPr>
          <p:nvPr/>
        </p:nvSpPr>
        <p:spPr bwMode="auto">
          <a:xfrm>
            <a:off x="6283325" y="297656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6180" name="Rectangle 215"/>
          <p:cNvSpPr>
            <a:spLocks noChangeArrowheads="1"/>
          </p:cNvSpPr>
          <p:nvPr/>
        </p:nvSpPr>
        <p:spPr bwMode="auto">
          <a:xfrm>
            <a:off x="5784850" y="4481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1" name="Rectangle 216"/>
          <p:cNvSpPr>
            <a:spLocks noChangeArrowheads="1"/>
          </p:cNvSpPr>
          <p:nvPr/>
        </p:nvSpPr>
        <p:spPr bwMode="auto">
          <a:xfrm>
            <a:off x="6694488" y="43195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2" name="Rectangle 217"/>
          <p:cNvSpPr>
            <a:spLocks noChangeArrowheads="1"/>
          </p:cNvSpPr>
          <p:nvPr/>
        </p:nvSpPr>
        <p:spPr bwMode="auto">
          <a:xfrm>
            <a:off x="5473700" y="44815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3" name="Rectangle 218"/>
          <p:cNvSpPr>
            <a:spLocks noChangeArrowheads="1"/>
          </p:cNvSpPr>
          <p:nvPr/>
        </p:nvSpPr>
        <p:spPr bwMode="auto">
          <a:xfrm>
            <a:off x="5164138" y="44815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4" name="Rectangle 219"/>
          <p:cNvSpPr>
            <a:spLocks noChangeArrowheads="1"/>
          </p:cNvSpPr>
          <p:nvPr/>
        </p:nvSpPr>
        <p:spPr bwMode="auto">
          <a:xfrm>
            <a:off x="4852988" y="44815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5" name="Rectangle 220"/>
          <p:cNvSpPr>
            <a:spLocks noChangeArrowheads="1"/>
          </p:cNvSpPr>
          <p:nvPr/>
        </p:nvSpPr>
        <p:spPr bwMode="auto">
          <a:xfrm>
            <a:off x="4543425" y="4481513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6" name="Rectangle 221"/>
          <p:cNvSpPr>
            <a:spLocks noChangeArrowheads="1"/>
          </p:cNvSpPr>
          <p:nvPr/>
        </p:nvSpPr>
        <p:spPr bwMode="auto">
          <a:xfrm>
            <a:off x="4232275" y="4481513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7" name="Rectangle 222"/>
          <p:cNvSpPr>
            <a:spLocks noChangeArrowheads="1"/>
          </p:cNvSpPr>
          <p:nvPr/>
        </p:nvSpPr>
        <p:spPr bwMode="auto">
          <a:xfrm>
            <a:off x="3922713" y="44815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8" name="Rectangle 223"/>
          <p:cNvSpPr>
            <a:spLocks noChangeArrowheads="1"/>
          </p:cNvSpPr>
          <p:nvPr/>
        </p:nvSpPr>
        <p:spPr bwMode="auto">
          <a:xfrm>
            <a:off x="3922713" y="41163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89" name="Rectangle 224"/>
          <p:cNvSpPr>
            <a:spLocks noChangeArrowheads="1"/>
          </p:cNvSpPr>
          <p:nvPr/>
        </p:nvSpPr>
        <p:spPr bwMode="auto">
          <a:xfrm>
            <a:off x="3922713" y="39036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0" name="Rectangle 225"/>
          <p:cNvSpPr>
            <a:spLocks noChangeArrowheads="1"/>
          </p:cNvSpPr>
          <p:nvPr/>
        </p:nvSpPr>
        <p:spPr bwMode="auto">
          <a:xfrm>
            <a:off x="3922713" y="36909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1" name="Rectangle 226"/>
          <p:cNvSpPr>
            <a:spLocks noChangeArrowheads="1"/>
          </p:cNvSpPr>
          <p:nvPr/>
        </p:nvSpPr>
        <p:spPr bwMode="auto">
          <a:xfrm>
            <a:off x="3922713" y="34782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2" name="Rectangle 227"/>
          <p:cNvSpPr>
            <a:spLocks noChangeArrowheads="1"/>
          </p:cNvSpPr>
          <p:nvPr/>
        </p:nvSpPr>
        <p:spPr bwMode="auto">
          <a:xfrm>
            <a:off x="3922713" y="32654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373" name="Line 229"/>
          <p:cNvSpPr>
            <a:spLocks noChangeShapeType="1"/>
          </p:cNvSpPr>
          <p:nvPr/>
        </p:nvSpPr>
        <p:spPr bwMode="auto">
          <a:xfrm>
            <a:off x="3922713" y="3903663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94" name="Rectangle 239"/>
          <p:cNvSpPr>
            <a:spLocks noChangeArrowheads="1"/>
          </p:cNvSpPr>
          <p:nvPr/>
        </p:nvSpPr>
        <p:spPr bwMode="auto">
          <a:xfrm>
            <a:off x="8274050" y="44831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5" name="Rectangle 240"/>
          <p:cNvSpPr>
            <a:spLocks noChangeArrowheads="1"/>
          </p:cNvSpPr>
          <p:nvPr/>
        </p:nvSpPr>
        <p:spPr bwMode="auto">
          <a:xfrm>
            <a:off x="8583613" y="44831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6" name="Rectangle 241"/>
          <p:cNvSpPr>
            <a:spLocks noChangeArrowheads="1"/>
          </p:cNvSpPr>
          <p:nvPr/>
        </p:nvSpPr>
        <p:spPr bwMode="auto">
          <a:xfrm>
            <a:off x="7962900" y="44831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7" name="Rectangle 242"/>
          <p:cNvSpPr>
            <a:spLocks noChangeArrowheads="1"/>
          </p:cNvSpPr>
          <p:nvPr/>
        </p:nvSpPr>
        <p:spPr bwMode="auto">
          <a:xfrm>
            <a:off x="7653338" y="44831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8" name="Rectangle 243"/>
          <p:cNvSpPr>
            <a:spLocks noChangeArrowheads="1"/>
          </p:cNvSpPr>
          <p:nvPr/>
        </p:nvSpPr>
        <p:spPr bwMode="auto">
          <a:xfrm>
            <a:off x="7342188" y="44831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199" name="Rectangle 244"/>
          <p:cNvSpPr>
            <a:spLocks noChangeArrowheads="1"/>
          </p:cNvSpPr>
          <p:nvPr/>
        </p:nvSpPr>
        <p:spPr bwMode="auto">
          <a:xfrm>
            <a:off x="7032625" y="44831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0" name="Rectangle 245"/>
          <p:cNvSpPr>
            <a:spLocks noChangeArrowheads="1"/>
          </p:cNvSpPr>
          <p:nvPr/>
        </p:nvSpPr>
        <p:spPr bwMode="auto">
          <a:xfrm>
            <a:off x="6721475" y="44831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1" name="Rectangle 246"/>
          <p:cNvSpPr>
            <a:spLocks noChangeArrowheads="1"/>
          </p:cNvSpPr>
          <p:nvPr/>
        </p:nvSpPr>
        <p:spPr bwMode="auto">
          <a:xfrm>
            <a:off x="5784850" y="44831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2" name="Rectangle 247"/>
          <p:cNvSpPr>
            <a:spLocks noChangeArrowheads="1"/>
          </p:cNvSpPr>
          <p:nvPr/>
        </p:nvSpPr>
        <p:spPr bwMode="auto">
          <a:xfrm>
            <a:off x="5784850" y="411797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3" name="Rectangle 248"/>
          <p:cNvSpPr>
            <a:spLocks noChangeArrowheads="1"/>
          </p:cNvSpPr>
          <p:nvPr/>
        </p:nvSpPr>
        <p:spPr bwMode="auto">
          <a:xfrm>
            <a:off x="5784850" y="39052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4" name="Rectangle 249"/>
          <p:cNvSpPr>
            <a:spLocks noChangeArrowheads="1"/>
          </p:cNvSpPr>
          <p:nvPr/>
        </p:nvSpPr>
        <p:spPr bwMode="auto">
          <a:xfrm>
            <a:off x="5784850" y="36925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205" name="Rectangle 250"/>
          <p:cNvSpPr>
            <a:spLocks noChangeArrowheads="1"/>
          </p:cNvSpPr>
          <p:nvPr/>
        </p:nvSpPr>
        <p:spPr bwMode="auto">
          <a:xfrm>
            <a:off x="5784850" y="34798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397" name="Line 253"/>
          <p:cNvSpPr>
            <a:spLocks noChangeShapeType="1"/>
          </p:cNvSpPr>
          <p:nvPr/>
        </p:nvSpPr>
        <p:spPr bwMode="auto">
          <a:xfrm>
            <a:off x="6411913" y="3905250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04" name="Line 260"/>
          <p:cNvSpPr>
            <a:spLocks noChangeShapeType="1"/>
          </p:cNvSpPr>
          <p:nvPr/>
        </p:nvSpPr>
        <p:spPr bwMode="auto">
          <a:xfrm>
            <a:off x="6408738" y="3267075"/>
            <a:ext cx="0" cy="127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09" name="Arc 265"/>
          <p:cNvSpPr>
            <a:spLocks/>
          </p:cNvSpPr>
          <p:nvPr/>
        </p:nvSpPr>
        <p:spPr bwMode="auto">
          <a:xfrm>
            <a:off x="3495675" y="3479800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10" name="Freeform 266"/>
          <p:cNvSpPr>
            <a:spLocks/>
          </p:cNvSpPr>
          <p:nvPr/>
        </p:nvSpPr>
        <p:spPr bwMode="auto">
          <a:xfrm>
            <a:off x="4535488" y="3476625"/>
            <a:ext cx="3729037" cy="852488"/>
          </a:xfrm>
          <a:custGeom>
            <a:avLst/>
            <a:gdLst>
              <a:gd name="T0" fmla="*/ 0 w 2349"/>
              <a:gd name="T1" fmla="*/ 2147483647 h 537"/>
              <a:gd name="T2" fmla="*/ 2147483647 w 2349"/>
              <a:gd name="T3" fmla="*/ 2147483647 h 537"/>
              <a:gd name="T4" fmla="*/ 2147483647 w 2349"/>
              <a:gd name="T5" fmla="*/ 2147483647 h 537"/>
              <a:gd name="T6" fmla="*/ 2147483647 w 2349"/>
              <a:gd name="T7" fmla="*/ 0 h 537"/>
              <a:gd name="T8" fmla="*/ 2147483647 w 2349"/>
              <a:gd name="T9" fmla="*/ 2147483647 h 537"/>
              <a:gd name="T10" fmla="*/ 2147483647 w 2349"/>
              <a:gd name="T11" fmla="*/ 2147483647 h 537"/>
              <a:gd name="T12" fmla="*/ 2147483647 w 2349"/>
              <a:gd name="T13" fmla="*/ 2147483647 h 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49" h="537">
                <a:moveTo>
                  <a:pt x="0" y="266"/>
                </a:moveTo>
                <a:cubicBezTo>
                  <a:pt x="132" y="401"/>
                  <a:pt x="265" y="537"/>
                  <a:pt x="396" y="537"/>
                </a:cubicBezTo>
                <a:cubicBezTo>
                  <a:pt x="527" y="537"/>
                  <a:pt x="655" y="355"/>
                  <a:pt x="785" y="266"/>
                </a:cubicBezTo>
                <a:cubicBezTo>
                  <a:pt x="915" y="177"/>
                  <a:pt x="1044" y="0"/>
                  <a:pt x="1175" y="0"/>
                </a:cubicBezTo>
                <a:cubicBezTo>
                  <a:pt x="1306" y="0"/>
                  <a:pt x="1440" y="177"/>
                  <a:pt x="1570" y="266"/>
                </a:cubicBezTo>
                <a:cubicBezTo>
                  <a:pt x="1700" y="355"/>
                  <a:pt x="1824" y="537"/>
                  <a:pt x="1954" y="537"/>
                </a:cubicBezTo>
                <a:cubicBezTo>
                  <a:pt x="2084" y="537"/>
                  <a:pt x="2216" y="401"/>
                  <a:pt x="2349" y="26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11" name="Arc 267"/>
          <p:cNvSpPr>
            <a:spLocks/>
          </p:cNvSpPr>
          <p:nvPr/>
        </p:nvSpPr>
        <p:spPr bwMode="auto">
          <a:xfrm flipH="1">
            <a:off x="8255000" y="3479800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13" name="Text Box 269"/>
          <p:cNvSpPr txBox="1">
            <a:spLocks noChangeArrowheads="1"/>
          </p:cNvSpPr>
          <p:nvPr/>
        </p:nvSpPr>
        <p:spPr bwMode="auto">
          <a:xfrm>
            <a:off x="6854825" y="3892550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414" name="Text Box 270"/>
          <p:cNvSpPr txBox="1">
            <a:spLocks noChangeArrowheads="1"/>
          </p:cNvSpPr>
          <p:nvPr/>
        </p:nvSpPr>
        <p:spPr bwMode="auto">
          <a:xfrm>
            <a:off x="7429500" y="389255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415" name="Text Box 271"/>
          <p:cNvSpPr txBox="1">
            <a:spLocks noChangeArrowheads="1"/>
          </p:cNvSpPr>
          <p:nvPr/>
        </p:nvSpPr>
        <p:spPr bwMode="auto">
          <a:xfrm>
            <a:off x="8053388" y="389255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416" name="Text Box 272"/>
          <p:cNvSpPr txBox="1">
            <a:spLocks noChangeArrowheads="1"/>
          </p:cNvSpPr>
          <p:nvPr/>
        </p:nvSpPr>
        <p:spPr bwMode="auto">
          <a:xfrm>
            <a:off x="8685213" y="38909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6417" name="Text Box 273"/>
          <p:cNvSpPr txBox="1">
            <a:spLocks noChangeArrowheads="1"/>
          </p:cNvSpPr>
          <p:nvPr/>
        </p:nvSpPr>
        <p:spPr bwMode="auto">
          <a:xfrm>
            <a:off x="5535613" y="38830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6418" name="Text Box 274"/>
          <p:cNvSpPr txBox="1">
            <a:spLocks noChangeArrowheads="1"/>
          </p:cNvSpPr>
          <p:nvPr/>
        </p:nvSpPr>
        <p:spPr bwMode="auto">
          <a:xfrm>
            <a:off x="4884738" y="3883025"/>
            <a:ext cx="6016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sp>
        <p:nvSpPr>
          <p:cNvPr id="6420" name="Text Box 276"/>
          <p:cNvSpPr txBox="1">
            <a:spLocks noChangeArrowheads="1"/>
          </p:cNvSpPr>
          <p:nvPr/>
        </p:nvSpPr>
        <p:spPr bwMode="auto">
          <a:xfrm>
            <a:off x="3627438" y="38909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-360º</a:t>
            </a:r>
          </a:p>
        </p:txBody>
      </p:sp>
      <p:sp>
        <p:nvSpPr>
          <p:cNvPr id="6421" name="Text Box 277"/>
          <p:cNvSpPr txBox="1">
            <a:spLocks noChangeArrowheads="1"/>
          </p:cNvSpPr>
          <p:nvPr/>
        </p:nvSpPr>
        <p:spPr bwMode="auto">
          <a:xfrm>
            <a:off x="6175375" y="3335338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422" name="Text Box 278"/>
          <p:cNvSpPr txBox="1">
            <a:spLocks noChangeArrowheads="1"/>
          </p:cNvSpPr>
          <p:nvPr/>
        </p:nvSpPr>
        <p:spPr bwMode="auto">
          <a:xfrm>
            <a:off x="6175375" y="375602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6121400" y="4186238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419" name="Text Box 275"/>
          <p:cNvSpPr txBox="1">
            <a:spLocks noChangeArrowheads="1"/>
          </p:cNvSpPr>
          <p:nvPr/>
        </p:nvSpPr>
        <p:spPr bwMode="auto">
          <a:xfrm>
            <a:off x="4252913" y="3890963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6427" name="Text Box 283"/>
          <p:cNvSpPr txBox="1">
            <a:spLocks noChangeArrowheads="1"/>
          </p:cNvSpPr>
          <p:nvPr/>
        </p:nvSpPr>
        <p:spPr bwMode="auto">
          <a:xfrm>
            <a:off x="8802688" y="3690938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428" name="Text Box 284"/>
          <p:cNvSpPr txBox="1">
            <a:spLocks noChangeArrowheads="1"/>
          </p:cNvSpPr>
          <p:nvPr/>
        </p:nvSpPr>
        <p:spPr bwMode="auto">
          <a:xfrm>
            <a:off x="8040688" y="1263650"/>
            <a:ext cx="931862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6429" name="Text Box 285"/>
          <p:cNvSpPr txBox="1">
            <a:spLocks noChangeArrowheads="1"/>
          </p:cNvSpPr>
          <p:nvPr/>
        </p:nvSpPr>
        <p:spPr bwMode="auto">
          <a:xfrm>
            <a:off x="7961313" y="3065463"/>
            <a:ext cx="103028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6430" name="Text Box 286"/>
          <p:cNvSpPr txBox="1">
            <a:spLocks noChangeArrowheads="1"/>
          </p:cNvSpPr>
          <p:nvPr/>
        </p:nvSpPr>
        <p:spPr bwMode="auto">
          <a:xfrm>
            <a:off x="7978775" y="4618038"/>
            <a:ext cx="10302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tan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6433" name="Rectangle 289"/>
          <p:cNvSpPr>
            <a:spLocks noChangeArrowheads="1"/>
          </p:cNvSpPr>
          <p:nvPr/>
        </p:nvSpPr>
        <p:spPr bwMode="auto">
          <a:xfrm>
            <a:off x="5786438" y="61658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34" name="Rectangle 290"/>
          <p:cNvSpPr>
            <a:spLocks noChangeArrowheads="1"/>
          </p:cNvSpPr>
          <p:nvPr/>
        </p:nvSpPr>
        <p:spPr bwMode="auto">
          <a:xfrm>
            <a:off x="6696075" y="61563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35" name="Rectangle 291"/>
          <p:cNvSpPr>
            <a:spLocks noChangeArrowheads="1"/>
          </p:cNvSpPr>
          <p:nvPr/>
        </p:nvSpPr>
        <p:spPr bwMode="auto">
          <a:xfrm>
            <a:off x="5475288" y="61658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36" name="Rectangle 292"/>
          <p:cNvSpPr>
            <a:spLocks noChangeArrowheads="1"/>
          </p:cNvSpPr>
          <p:nvPr/>
        </p:nvSpPr>
        <p:spPr bwMode="auto">
          <a:xfrm>
            <a:off x="5165725" y="61658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42" name="Rectangle 298"/>
          <p:cNvSpPr>
            <a:spLocks noChangeArrowheads="1"/>
          </p:cNvSpPr>
          <p:nvPr/>
        </p:nvSpPr>
        <p:spPr bwMode="auto">
          <a:xfrm>
            <a:off x="3924300" y="57404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43" name="Rectangle 299"/>
          <p:cNvSpPr>
            <a:spLocks noChangeArrowheads="1"/>
          </p:cNvSpPr>
          <p:nvPr/>
        </p:nvSpPr>
        <p:spPr bwMode="auto">
          <a:xfrm>
            <a:off x="3924300" y="552767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46" name="Line 302"/>
          <p:cNvSpPr>
            <a:spLocks noChangeShapeType="1"/>
          </p:cNvSpPr>
          <p:nvPr/>
        </p:nvSpPr>
        <p:spPr bwMode="auto">
          <a:xfrm>
            <a:off x="3924300" y="5740400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52" name="Rectangle 308"/>
          <p:cNvSpPr>
            <a:spLocks noChangeArrowheads="1"/>
          </p:cNvSpPr>
          <p:nvPr/>
        </p:nvSpPr>
        <p:spPr bwMode="auto">
          <a:xfrm>
            <a:off x="7034213" y="61674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3" name="Rectangle 309"/>
          <p:cNvSpPr>
            <a:spLocks noChangeArrowheads="1"/>
          </p:cNvSpPr>
          <p:nvPr/>
        </p:nvSpPr>
        <p:spPr bwMode="auto">
          <a:xfrm>
            <a:off x="6723063" y="6167438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5" name="Rectangle 311"/>
          <p:cNvSpPr>
            <a:spLocks noChangeArrowheads="1"/>
          </p:cNvSpPr>
          <p:nvPr/>
        </p:nvSpPr>
        <p:spPr bwMode="auto">
          <a:xfrm>
            <a:off x="5786438" y="59547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6" name="Rectangle 312"/>
          <p:cNvSpPr>
            <a:spLocks noChangeArrowheads="1"/>
          </p:cNvSpPr>
          <p:nvPr/>
        </p:nvSpPr>
        <p:spPr bwMode="auto">
          <a:xfrm>
            <a:off x="5786438" y="57419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7" name="Rectangle 313"/>
          <p:cNvSpPr>
            <a:spLocks noChangeArrowheads="1"/>
          </p:cNvSpPr>
          <p:nvPr/>
        </p:nvSpPr>
        <p:spPr bwMode="auto">
          <a:xfrm>
            <a:off x="5786438" y="55292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8" name="Rectangle 314"/>
          <p:cNvSpPr>
            <a:spLocks noChangeArrowheads="1"/>
          </p:cNvSpPr>
          <p:nvPr/>
        </p:nvSpPr>
        <p:spPr bwMode="auto">
          <a:xfrm>
            <a:off x="5786438" y="53165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6459" name="Line 315"/>
          <p:cNvSpPr>
            <a:spLocks noChangeShapeType="1"/>
          </p:cNvSpPr>
          <p:nvPr/>
        </p:nvSpPr>
        <p:spPr bwMode="auto">
          <a:xfrm>
            <a:off x="6413500" y="5741988"/>
            <a:ext cx="2481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60" name="Line 316"/>
          <p:cNvSpPr>
            <a:spLocks noChangeShapeType="1"/>
          </p:cNvSpPr>
          <p:nvPr/>
        </p:nvSpPr>
        <p:spPr bwMode="auto">
          <a:xfrm>
            <a:off x="6410325" y="5103813"/>
            <a:ext cx="0" cy="127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64" name="Text Box 320"/>
          <p:cNvSpPr txBox="1">
            <a:spLocks noChangeArrowheads="1"/>
          </p:cNvSpPr>
          <p:nvPr/>
        </p:nvSpPr>
        <p:spPr bwMode="auto">
          <a:xfrm>
            <a:off x="6840538" y="5719763"/>
            <a:ext cx="449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465" name="Text Box 321"/>
          <p:cNvSpPr txBox="1">
            <a:spLocks noChangeArrowheads="1"/>
          </p:cNvSpPr>
          <p:nvPr/>
        </p:nvSpPr>
        <p:spPr bwMode="auto">
          <a:xfrm>
            <a:off x="7431088" y="5729288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466" name="Text Box 322"/>
          <p:cNvSpPr txBox="1">
            <a:spLocks noChangeArrowheads="1"/>
          </p:cNvSpPr>
          <p:nvPr/>
        </p:nvSpPr>
        <p:spPr bwMode="auto">
          <a:xfrm>
            <a:off x="8054975" y="572928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467" name="Text Box 323"/>
          <p:cNvSpPr txBox="1">
            <a:spLocks noChangeArrowheads="1"/>
          </p:cNvSpPr>
          <p:nvPr/>
        </p:nvSpPr>
        <p:spPr bwMode="auto">
          <a:xfrm>
            <a:off x="8686800" y="572770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6468" name="Text Box 324"/>
          <p:cNvSpPr txBox="1">
            <a:spLocks noChangeArrowheads="1"/>
          </p:cNvSpPr>
          <p:nvPr/>
        </p:nvSpPr>
        <p:spPr bwMode="auto">
          <a:xfrm>
            <a:off x="5537200" y="5719763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6469" name="Text Box 325"/>
          <p:cNvSpPr txBox="1">
            <a:spLocks noChangeArrowheads="1"/>
          </p:cNvSpPr>
          <p:nvPr/>
        </p:nvSpPr>
        <p:spPr bwMode="auto">
          <a:xfrm>
            <a:off x="4902200" y="5719763"/>
            <a:ext cx="6016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sp>
        <p:nvSpPr>
          <p:cNvPr id="6470" name="Text Box 326"/>
          <p:cNvSpPr txBox="1">
            <a:spLocks noChangeArrowheads="1"/>
          </p:cNvSpPr>
          <p:nvPr/>
        </p:nvSpPr>
        <p:spPr bwMode="auto">
          <a:xfrm>
            <a:off x="3629025" y="572770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-360º</a:t>
            </a:r>
          </a:p>
        </p:txBody>
      </p:sp>
      <p:sp>
        <p:nvSpPr>
          <p:cNvPr id="6471" name="Text Box 327"/>
          <p:cNvSpPr txBox="1">
            <a:spLocks noChangeArrowheads="1"/>
          </p:cNvSpPr>
          <p:nvPr/>
        </p:nvSpPr>
        <p:spPr bwMode="auto">
          <a:xfrm>
            <a:off x="6176963" y="5172075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472" name="Text Box 328"/>
          <p:cNvSpPr txBox="1">
            <a:spLocks noChangeArrowheads="1"/>
          </p:cNvSpPr>
          <p:nvPr/>
        </p:nvSpPr>
        <p:spPr bwMode="auto">
          <a:xfrm>
            <a:off x="6176963" y="559276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6473" name="Text Box 329"/>
          <p:cNvSpPr txBox="1">
            <a:spLocks noChangeArrowheads="1"/>
          </p:cNvSpPr>
          <p:nvPr/>
        </p:nvSpPr>
        <p:spPr bwMode="auto">
          <a:xfrm>
            <a:off x="6122988" y="6022975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474" name="Text Box 330"/>
          <p:cNvSpPr txBox="1">
            <a:spLocks noChangeArrowheads="1"/>
          </p:cNvSpPr>
          <p:nvPr/>
        </p:nvSpPr>
        <p:spPr bwMode="auto">
          <a:xfrm>
            <a:off x="4237038" y="5727700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6475" name="Line 331"/>
          <p:cNvSpPr>
            <a:spLocks noChangeShapeType="1"/>
          </p:cNvSpPr>
          <p:nvPr/>
        </p:nvSpPr>
        <p:spPr bwMode="auto">
          <a:xfrm>
            <a:off x="5781675" y="5127625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76" name="Line 332"/>
          <p:cNvSpPr>
            <a:spLocks noChangeShapeType="1"/>
          </p:cNvSpPr>
          <p:nvPr/>
        </p:nvSpPr>
        <p:spPr bwMode="auto">
          <a:xfrm>
            <a:off x="7027863" y="5127625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481" name="Group 337"/>
          <p:cNvGrpSpPr>
            <a:grpSpLocks/>
          </p:cNvGrpSpPr>
          <p:nvPr/>
        </p:nvGrpSpPr>
        <p:grpSpPr bwMode="auto">
          <a:xfrm>
            <a:off x="5832475" y="4886325"/>
            <a:ext cx="1163638" cy="1706563"/>
            <a:chOff x="2353" y="3084"/>
            <a:chExt cx="733" cy="1075"/>
          </a:xfrm>
        </p:grpSpPr>
        <p:sp>
          <p:nvSpPr>
            <p:cNvPr id="6286" name="Arc 333"/>
            <p:cNvSpPr>
              <a:spLocks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87" name="Arc 334"/>
            <p:cNvSpPr>
              <a:spLocks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79" name="Line 335"/>
          <p:cNvSpPr>
            <a:spLocks noChangeShapeType="1"/>
          </p:cNvSpPr>
          <p:nvPr/>
        </p:nvSpPr>
        <p:spPr bwMode="auto">
          <a:xfrm>
            <a:off x="4562475" y="5145088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80" name="Line 336"/>
          <p:cNvSpPr>
            <a:spLocks noChangeShapeType="1"/>
          </p:cNvSpPr>
          <p:nvPr/>
        </p:nvSpPr>
        <p:spPr bwMode="auto">
          <a:xfrm>
            <a:off x="8281988" y="5127625"/>
            <a:ext cx="0" cy="1254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482" name="Group 338"/>
          <p:cNvGrpSpPr>
            <a:grpSpLocks/>
          </p:cNvGrpSpPr>
          <p:nvPr/>
        </p:nvGrpSpPr>
        <p:grpSpPr bwMode="auto">
          <a:xfrm>
            <a:off x="7069138" y="4894263"/>
            <a:ext cx="1163637" cy="1706562"/>
            <a:chOff x="2353" y="3084"/>
            <a:chExt cx="733" cy="1075"/>
          </a:xfrm>
        </p:grpSpPr>
        <p:sp>
          <p:nvSpPr>
            <p:cNvPr id="6284" name="Arc 339"/>
            <p:cNvSpPr>
              <a:spLocks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85" name="Arc 340"/>
            <p:cNvSpPr>
              <a:spLocks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485" name="Group 341"/>
          <p:cNvGrpSpPr>
            <a:grpSpLocks/>
          </p:cNvGrpSpPr>
          <p:nvPr/>
        </p:nvGrpSpPr>
        <p:grpSpPr bwMode="auto">
          <a:xfrm>
            <a:off x="4594225" y="4911725"/>
            <a:ext cx="1163638" cy="1706563"/>
            <a:chOff x="2353" y="3084"/>
            <a:chExt cx="733" cy="1075"/>
          </a:xfrm>
        </p:grpSpPr>
        <p:sp>
          <p:nvSpPr>
            <p:cNvPr id="6282" name="Arc 342"/>
            <p:cNvSpPr>
              <a:spLocks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83" name="Arc 343"/>
            <p:cNvSpPr>
              <a:spLocks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89" name="Arc 345"/>
          <p:cNvSpPr>
            <a:spLocks/>
          </p:cNvSpPr>
          <p:nvPr/>
        </p:nvSpPr>
        <p:spPr bwMode="auto">
          <a:xfrm rot="-5400000">
            <a:off x="8378032" y="5707856"/>
            <a:ext cx="855662" cy="911225"/>
          </a:xfrm>
          <a:custGeom>
            <a:avLst/>
            <a:gdLst>
              <a:gd name="T0" fmla="*/ 136806353 w 20204"/>
              <a:gd name="T1" fmla="*/ 0 h 21525"/>
              <a:gd name="T2" fmla="*/ 1534730127 w 20204"/>
              <a:gd name="T3" fmla="*/ 1053551656 h 21525"/>
              <a:gd name="T4" fmla="*/ 0 w 20204"/>
              <a:gd name="T5" fmla="*/ 1633016461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90" name="Arc 346"/>
          <p:cNvSpPr>
            <a:spLocks/>
          </p:cNvSpPr>
          <p:nvPr/>
        </p:nvSpPr>
        <p:spPr bwMode="auto">
          <a:xfrm rot="5400000">
            <a:off x="3593307" y="4866481"/>
            <a:ext cx="855662" cy="911225"/>
          </a:xfrm>
          <a:custGeom>
            <a:avLst/>
            <a:gdLst>
              <a:gd name="T0" fmla="*/ 136806353 w 20204"/>
              <a:gd name="T1" fmla="*/ 0 h 21525"/>
              <a:gd name="T2" fmla="*/ 1534730127 w 20204"/>
              <a:gd name="T3" fmla="*/ 1053551656 h 21525"/>
              <a:gd name="T4" fmla="*/ 0 w 20204"/>
              <a:gd name="T5" fmla="*/ 1633016461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91" name="Text Box 347"/>
          <p:cNvSpPr txBox="1">
            <a:spLocks noChangeArrowheads="1"/>
          </p:cNvSpPr>
          <p:nvPr/>
        </p:nvSpPr>
        <p:spPr bwMode="auto">
          <a:xfrm>
            <a:off x="8856663" y="5502275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346" name="Text Box 202"/>
          <p:cNvSpPr txBox="1">
            <a:spLocks noChangeArrowheads="1"/>
          </p:cNvSpPr>
          <p:nvPr/>
        </p:nvSpPr>
        <p:spPr bwMode="auto">
          <a:xfrm>
            <a:off x="6167438" y="199866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grpSp>
        <p:nvGrpSpPr>
          <p:cNvPr id="6425" name="Group 281"/>
          <p:cNvGrpSpPr>
            <a:grpSpLocks/>
          </p:cNvGrpSpPr>
          <p:nvPr/>
        </p:nvGrpSpPr>
        <p:grpSpPr bwMode="auto">
          <a:xfrm>
            <a:off x="3683000" y="1517650"/>
            <a:ext cx="2755900" cy="1276350"/>
            <a:chOff x="2212" y="860"/>
            <a:chExt cx="1736" cy="804"/>
          </a:xfrm>
        </p:grpSpPr>
        <p:sp>
          <p:nvSpPr>
            <p:cNvPr id="6267" name="Text Box 210"/>
            <p:cNvSpPr txBox="1">
              <a:spLocks noChangeArrowheads="1"/>
            </p:cNvSpPr>
            <p:nvPr/>
          </p:nvSpPr>
          <p:spPr bwMode="auto">
            <a:xfrm>
              <a:off x="3410" y="1249"/>
              <a:ext cx="32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-90º</a:t>
              </a:r>
            </a:p>
          </p:txBody>
        </p:sp>
        <p:sp>
          <p:nvSpPr>
            <p:cNvPr id="6268" name="Text Box 212"/>
            <p:cNvSpPr txBox="1">
              <a:spLocks noChangeArrowheads="1"/>
            </p:cNvSpPr>
            <p:nvPr/>
          </p:nvSpPr>
          <p:spPr bwMode="auto">
            <a:xfrm>
              <a:off x="2596" y="1259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-270º</a:t>
              </a:r>
            </a:p>
          </p:txBody>
        </p:sp>
        <p:sp>
          <p:nvSpPr>
            <p:cNvPr id="6269" name="Text Box 213"/>
            <p:cNvSpPr txBox="1">
              <a:spLocks noChangeArrowheads="1"/>
            </p:cNvSpPr>
            <p:nvPr/>
          </p:nvSpPr>
          <p:spPr bwMode="auto">
            <a:xfrm>
              <a:off x="2212" y="1253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-360º</a:t>
              </a:r>
            </a:p>
          </p:txBody>
        </p:sp>
        <p:sp>
          <p:nvSpPr>
            <p:cNvPr id="6270" name="Rectangle 142"/>
            <p:cNvSpPr>
              <a:spLocks noChangeArrowheads="1"/>
            </p:cNvSpPr>
            <p:nvPr/>
          </p:nvSpPr>
          <p:spPr bwMode="auto">
            <a:xfrm>
              <a:off x="3749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1" name="Rectangle 143"/>
            <p:cNvSpPr>
              <a:spLocks noChangeArrowheads="1"/>
            </p:cNvSpPr>
            <p:nvPr/>
          </p:nvSpPr>
          <p:spPr bwMode="auto">
            <a:xfrm>
              <a:off x="3358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2" name="Rectangle 147"/>
            <p:cNvSpPr>
              <a:spLocks noChangeArrowheads="1"/>
            </p:cNvSpPr>
            <p:nvPr/>
          </p:nvSpPr>
          <p:spPr bwMode="auto">
            <a:xfrm>
              <a:off x="2576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3" name="Rectangle 148"/>
            <p:cNvSpPr>
              <a:spLocks noChangeArrowheads="1"/>
            </p:cNvSpPr>
            <p:nvPr/>
          </p:nvSpPr>
          <p:spPr bwMode="auto">
            <a:xfrm>
              <a:off x="2381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4" name="Rectangle 155"/>
            <p:cNvSpPr>
              <a:spLocks noChangeArrowheads="1"/>
            </p:cNvSpPr>
            <p:nvPr/>
          </p:nvSpPr>
          <p:spPr bwMode="auto">
            <a:xfrm>
              <a:off x="2381" y="1396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5" name="Rectangle 162"/>
            <p:cNvSpPr>
              <a:spLocks noChangeArrowheads="1"/>
            </p:cNvSpPr>
            <p:nvPr/>
          </p:nvSpPr>
          <p:spPr bwMode="auto">
            <a:xfrm>
              <a:off x="2381" y="1262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3" name="Rectangle 169"/>
            <p:cNvSpPr>
              <a:spLocks noChangeArrowheads="1"/>
            </p:cNvSpPr>
            <p:nvPr/>
          </p:nvSpPr>
          <p:spPr bwMode="auto">
            <a:xfrm>
              <a:off x="2381" y="1128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7" name="Rectangle 176"/>
            <p:cNvSpPr>
              <a:spLocks noChangeArrowheads="1"/>
            </p:cNvSpPr>
            <p:nvPr/>
          </p:nvSpPr>
          <p:spPr bwMode="auto">
            <a:xfrm>
              <a:off x="2381" y="994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8" name="Rectangle 183"/>
            <p:cNvSpPr>
              <a:spLocks noChangeArrowheads="1"/>
            </p:cNvSpPr>
            <p:nvPr/>
          </p:nvSpPr>
          <p:spPr bwMode="auto">
            <a:xfrm>
              <a:off x="2381" y="86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en-US" altLang="en-US" sz="800"/>
            </a:p>
          </p:txBody>
        </p:sp>
        <p:sp>
          <p:nvSpPr>
            <p:cNvPr id="6279" name="Freeform 214"/>
            <p:cNvSpPr>
              <a:spLocks/>
            </p:cNvSpPr>
            <p:nvPr/>
          </p:nvSpPr>
          <p:spPr bwMode="auto">
            <a:xfrm>
              <a:off x="2383" y="987"/>
              <a:ext cx="1565" cy="537"/>
            </a:xfrm>
            <a:custGeom>
              <a:avLst/>
              <a:gdLst>
                <a:gd name="T0" fmla="*/ 0 w 1565"/>
                <a:gd name="T1" fmla="*/ 278 h 537"/>
                <a:gd name="T2" fmla="*/ 396 w 1565"/>
                <a:gd name="T3" fmla="*/ 1 h 537"/>
                <a:gd name="T4" fmla="*/ 785 w 1565"/>
                <a:gd name="T5" fmla="*/ 272 h 537"/>
                <a:gd name="T6" fmla="*/ 1175 w 1565"/>
                <a:gd name="T7" fmla="*/ 537 h 537"/>
                <a:gd name="T8" fmla="*/ 1565 w 1565"/>
                <a:gd name="T9" fmla="*/ 272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0" name="Line 236"/>
            <p:cNvSpPr>
              <a:spLocks noChangeShapeType="1"/>
            </p:cNvSpPr>
            <p:nvPr/>
          </p:nvSpPr>
          <p:spPr bwMode="auto">
            <a:xfrm>
              <a:off x="2382" y="1266"/>
              <a:ext cx="15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1" name="Text Box 211"/>
            <p:cNvSpPr txBox="1">
              <a:spLocks noChangeArrowheads="1"/>
            </p:cNvSpPr>
            <p:nvPr/>
          </p:nvSpPr>
          <p:spPr bwMode="auto">
            <a:xfrm>
              <a:off x="3004" y="1255"/>
              <a:ext cx="37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>
                  <a:latin typeface="Comic Sans MS" pitchFamily="66" charset="0"/>
                </a:rPr>
                <a:t>-180º</a:t>
              </a:r>
            </a:p>
          </p:txBody>
        </p:sp>
      </p:grpSp>
      <p:sp>
        <p:nvSpPr>
          <p:cNvPr id="6344" name="Freeform 200"/>
          <p:cNvSpPr>
            <a:spLocks/>
          </p:cNvSpPr>
          <p:nvPr/>
        </p:nvSpPr>
        <p:spPr bwMode="auto">
          <a:xfrm>
            <a:off x="6408738" y="1728788"/>
            <a:ext cx="2484437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92" name="Text Box 348"/>
          <p:cNvSpPr txBox="1">
            <a:spLocks noChangeArrowheads="1"/>
          </p:cNvSpPr>
          <p:nvPr/>
        </p:nvSpPr>
        <p:spPr bwMode="auto">
          <a:xfrm>
            <a:off x="250825" y="6159500"/>
            <a:ext cx="3192463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Period (length of wave) = 360º for Sin and Cos, and 180º for Tan</a:t>
            </a:r>
          </a:p>
        </p:txBody>
      </p: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6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2" dur="500"/>
                                        <p:tgtEl>
                                          <p:spTgt spid="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5" dur="500"/>
                                        <p:tgtEl>
                                          <p:spTgt spid="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9" dur="500"/>
                                        <p:tgtEl>
                                          <p:spTgt spid="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4" dur="500"/>
                                        <p:tgtEl>
                                          <p:spTgt spid="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6" grpId="0"/>
      <p:bldP spid="6266" grpId="0"/>
      <p:bldP spid="6257" grpId="0"/>
      <p:bldP spid="6255" grpId="0"/>
      <p:bldP spid="6253" grpId="0"/>
      <p:bldP spid="6251" grpId="0"/>
      <p:bldP spid="6249" grpId="0"/>
      <p:bldP spid="6247" grpId="0"/>
      <p:bldP spid="6245" grpId="0"/>
      <p:bldP spid="6206" grpId="0"/>
      <p:bldP spid="6192" grpId="0"/>
      <p:bldP spid="6178" grpId="0"/>
      <p:bldP spid="6164" grpId="0"/>
      <p:bldP spid="6156" grpId="0"/>
      <p:bldP spid="6155" grpId="0"/>
      <p:bldP spid="6154" grpId="0"/>
      <p:bldP spid="6153" grpId="0"/>
      <p:bldP spid="6152" grpId="0"/>
      <p:bldP spid="6151" grpId="0"/>
      <p:bldP spid="6150" grpId="0"/>
      <p:bldP spid="6223" grpId="0" animBg="1"/>
      <p:bldP spid="6226" grpId="0" animBg="1"/>
      <p:bldP spid="6345" grpId="0"/>
      <p:bldP spid="6347" grpId="0"/>
      <p:bldP spid="6348" grpId="0"/>
      <p:bldP spid="6349" grpId="0"/>
      <p:bldP spid="6350" grpId="0"/>
      <p:bldP spid="6351" grpId="0"/>
      <p:bldP spid="6352" grpId="0"/>
      <p:bldP spid="6353" grpId="0"/>
      <p:bldP spid="6424" grpId="0"/>
      <p:bldP spid="6373" grpId="0" animBg="1"/>
      <p:bldP spid="6397" grpId="0" animBg="1"/>
      <p:bldP spid="6404" grpId="0" animBg="1"/>
      <p:bldP spid="6409" grpId="0" animBg="1"/>
      <p:bldP spid="6410" grpId="0" animBg="1"/>
      <p:bldP spid="6411" grpId="0" animBg="1"/>
      <p:bldP spid="6413" grpId="0"/>
      <p:bldP spid="6414" grpId="0"/>
      <p:bldP spid="6415" grpId="0"/>
      <p:bldP spid="6416" grpId="0"/>
      <p:bldP spid="6417" grpId="0"/>
      <p:bldP spid="6418" grpId="0"/>
      <p:bldP spid="6420" grpId="0"/>
      <p:bldP spid="6421" grpId="0"/>
      <p:bldP spid="6422" grpId="0"/>
      <p:bldP spid="6423" grpId="0"/>
      <p:bldP spid="6419" grpId="0"/>
      <p:bldP spid="6427" grpId="0"/>
      <p:bldP spid="6428" grpId="0" animBg="1"/>
      <p:bldP spid="6429" grpId="0" animBg="1"/>
      <p:bldP spid="6430" grpId="0" animBg="1"/>
      <p:bldP spid="6433" grpId="0"/>
      <p:bldP spid="6434" grpId="0"/>
      <p:bldP spid="6435" grpId="0"/>
      <p:bldP spid="6436" grpId="0"/>
      <p:bldP spid="6442" grpId="0"/>
      <p:bldP spid="6443" grpId="0"/>
      <p:bldP spid="6446" grpId="0" animBg="1"/>
      <p:bldP spid="6452" grpId="0"/>
      <p:bldP spid="6453" grpId="0"/>
      <p:bldP spid="6455" grpId="0"/>
      <p:bldP spid="6456" grpId="0"/>
      <p:bldP spid="6457" grpId="0"/>
      <p:bldP spid="6458" grpId="0"/>
      <p:bldP spid="6459" grpId="0" animBg="1"/>
      <p:bldP spid="6460" grpId="0" animBg="1"/>
      <p:bldP spid="6464" grpId="0"/>
      <p:bldP spid="6465" grpId="0"/>
      <p:bldP spid="6466" grpId="0"/>
      <p:bldP spid="6467" grpId="0"/>
      <p:bldP spid="6468" grpId="0"/>
      <p:bldP spid="6469" grpId="0"/>
      <p:bldP spid="6470" grpId="0"/>
      <p:bldP spid="6471" grpId="0"/>
      <p:bldP spid="6472" grpId="0"/>
      <p:bldP spid="6473" grpId="0"/>
      <p:bldP spid="6474" grpId="0"/>
      <p:bldP spid="6475" grpId="0" animBg="1"/>
      <p:bldP spid="6476" grpId="0" animBg="1"/>
      <p:bldP spid="6479" grpId="0" animBg="1"/>
      <p:bldP spid="6480" grpId="0" animBg="1"/>
      <p:bldP spid="6489" grpId="0" animBg="1"/>
      <p:bldP spid="6490" grpId="0" animBg="1"/>
      <p:bldP spid="6491" grpId="0"/>
      <p:bldP spid="6346" grpId="0"/>
      <p:bldP spid="6344" grpId="0" animBg="1"/>
      <p:bldP spid="649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184</Words>
  <Application>Microsoft Office PowerPoint</Application>
  <PresentationFormat>On-screen Show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Papyrus</vt:lpstr>
      <vt:lpstr>Segoe UI Black</vt:lpstr>
      <vt:lpstr>Office テーマ</vt:lpstr>
      <vt:lpstr>PowerPoint Presentation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200</cp:revision>
  <dcterms:created xsi:type="dcterms:W3CDTF">2017-08-14T15:35:38Z</dcterms:created>
  <dcterms:modified xsi:type="dcterms:W3CDTF">2021-03-24T17:25:08Z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