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CCA9"/>
    <a:srgbClr val="006600"/>
    <a:srgbClr val="FFCC99"/>
    <a:srgbClr val="FF3300"/>
    <a:srgbClr val="CCCCFF"/>
    <a:srgbClr val="A50021"/>
    <a:srgbClr val="FFFFCC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85.png"/><Relationship Id="rId7" Type="http://schemas.openxmlformats.org/officeDocument/2006/relationships/image" Target="../media/image9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5" Type="http://schemas.openxmlformats.org/officeDocument/2006/relationships/image" Target="../media/image91.png"/><Relationship Id="rId10" Type="http://schemas.openxmlformats.org/officeDocument/2006/relationships/image" Target="../media/image96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85.png"/><Relationship Id="rId7" Type="http://schemas.openxmlformats.org/officeDocument/2006/relationships/image" Target="../media/image9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10" Type="http://schemas.openxmlformats.org/officeDocument/2006/relationships/image" Target="../media/image101.png"/><Relationship Id="rId4" Type="http://schemas.openxmlformats.org/officeDocument/2006/relationships/image" Target="../media/image90.png"/><Relationship Id="rId9" Type="http://schemas.openxmlformats.org/officeDocument/2006/relationships/image" Target="../media/image1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9E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3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solve problems involving several of these rules, and in practical contexts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diagram shows the locations of four mobile phone masts in a field.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=75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masts must be at least 70m apart so that they do not interfere with each other. Given that A is the minimum distance from D, find the distance AB.</a:t>
                </a: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  <a:blipFill>
                <a:blip r:embed="rId3"/>
                <a:stretch>
                  <a:fillRect l="-511" t="-809" r="-2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4933950" y="1420948"/>
            <a:ext cx="1543050" cy="78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477000" y="1424123"/>
            <a:ext cx="1095375" cy="1000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19800" y="2427424"/>
            <a:ext cx="1549400" cy="330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937126" y="2205174"/>
            <a:ext cx="1082674" cy="552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01540" y="203562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5554" y="117695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76449" y="272190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0940" y="229470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539740" y="2652848"/>
            <a:ext cx="914400" cy="914400"/>
          </a:xfrm>
          <a:prstGeom prst="arc">
            <a:avLst>
              <a:gd name="adj1" fmla="val 15140185"/>
              <a:gd name="adj2" fmla="val 18015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345680" y="1974668"/>
            <a:ext cx="914400" cy="914400"/>
          </a:xfrm>
          <a:prstGeom prst="arc">
            <a:avLst>
              <a:gd name="adj1" fmla="val 10455524"/>
              <a:gd name="adj2" fmla="val 122377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71810" y="2465614"/>
            <a:ext cx="5004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140˚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2780" y="2233748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55˚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8960" y="165462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75m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60820" y="260277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80m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0031" y="247214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2216" y="3000102"/>
            <a:ext cx="4591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Label the length AD which is indicated in the question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You will usually need to split quadrilaterals into 2 triangles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We can use triangle BDC to find length BD, and angle BDC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6022181" y="1423990"/>
            <a:ext cx="452438" cy="133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490063" y="1428478"/>
            <a:ext cx="1095375" cy="1000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32863" y="2431779"/>
            <a:ext cx="1549400" cy="3301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035244" y="1428345"/>
            <a:ext cx="452438" cy="1333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35040" y="18462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27668" y="141514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96891" y="271707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97532" y="3831771"/>
                <a:ext cx="19308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532" y="3831771"/>
                <a:ext cx="1930850" cy="215444"/>
              </a:xfrm>
              <a:prstGeom prst="rect">
                <a:avLst/>
              </a:prstGeom>
              <a:blipFill>
                <a:blip r:embed="rId4"/>
                <a:stretch>
                  <a:fillRect l="-949" r="-158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93177" y="4210594"/>
                <a:ext cx="28659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(75)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(80)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−2(75)(80)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177" y="4210594"/>
                <a:ext cx="2865977" cy="215444"/>
              </a:xfrm>
              <a:prstGeom prst="rect">
                <a:avLst/>
              </a:prstGeom>
              <a:blipFill>
                <a:blip r:embed="rId5"/>
                <a:stretch>
                  <a:fillRect l="-638" r="-851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7776754" y="232518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93176" y="4619896"/>
                <a:ext cx="12588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=5142.08…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176" y="4619896"/>
                <a:ext cx="1258806" cy="215444"/>
              </a:xfrm>
              <a:prstGeom prst="rect">
                <a:avLst/>
              </a:prstGeom>
              <a:blipFill>
                <a:blip r:embed="rId6"/>
                <a:stretch>
                  <a:fillRect l="-194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75908" y="5016135"/>
                <a:ext cx="107664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=71.708…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908" y="5016135"/>
                <a:ext cx="1076641" cy="215444"/>
              </a:xfrm>
              <a:prstGeom prst="rect">
                <a:avLst/>
              </a:prstGeom>
              <a:blipFill>
                <a:blip r:embed="rId7"/>
                <a:stretch>
                  <a:fillRect l="-169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51"/>
          <p:cNvSpPr>
            <a:spLocks/>
          </p:cNvSpPr>
          <p:nvPr/>
        </p:nvSpPr>
        <p:spPr bwMode="auto">
          <a:xfrm>
            <a:off x="7099528" y="3936274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56"/>
          <p:cNvSpPr txBox="1">
            <a:spLocks noChangeArrowheads="1"/>
          </p:cNvSpPr>
          <p:nvPr/>
        </p:nvSpPr>
        <p:spPr bwMode="auto">
          <a:xfrm>
            <a:off x="7167153" y="3760062"/>
            <a:ext cx="20378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values (it is often easier to use your own labelling)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1"/>
          <p:cNvSpPr>
            <a:spLocks/>
          </p:cNvSpPr>
          <p:nvPr/>
        </p:nvSpPr>
        <p:spPr bwMode="auto">
          <a:xfrm>
            <a:off x="7086466" y="4332514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51"/>
          <p:cNvSpPr>
            <a:spLocks/>
          </p:cNvSpPr>
          <p:nvPr/>
        </p:nvSpPr>
        <p:spPr bwMode="auto">
          <a:xfrm>
            <a:off x="5540695" y="4746171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>
            <a:off x="7175862" y="4374017"/>
            <a:ext cx="923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5603965" y="4778966"/>
            <a:ext cx="1180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71.7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blipFill>
                <a:blip r:embed="rId8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4214949" y="5562738"/>
            <a:ext cx="44413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You should store this value in your calculator (you will see how to do this in a moment!)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242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solve problems involving several of these rules, and in practical contexts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diagram shows the locations of four mobile phone masts in a field.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=75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masts must be at least 70m apart so that they do not interfere with each other. Given that A is the minimum distance from D, find the distance AB.</a:t>
                </a: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  <a:blipFill>
                <a:blip r:embed="rId3"/>
                <a:stretch>
                  <a:fillRect l="-511" t="-809" r="-2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4933950" y="1420948"/>
            <a:ext cx="1543050" cy="78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477000" y="1424123"/>
            <a:ext cx="1095375" cy="1000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19800" y="2427424"/>
            <a:ext cx="1549400" cy="330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937126" y="2205174"/>
            <a:ext cx="1082674" cy="552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01540" y="203562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5554" y="117695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76449" y="272190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0940" y="229470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539740" y="2652848"/>
            <a:ext cx="914400" cy="914400"/>
          </a:xfrm>
          <a:prstGeom prst="arc">
            <a:avLst>
              <a:gd name="adj1" fmla="val 15140185"/>
              <a:gd name="adj2" fmla="val 18015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345680" y="1974668"/>
            <a:ext cx="914400" cy="914400"/>
          </a:xfrm>
          <a:prstGeom prst="arc">
            <a:avLst>
              <a:gd name="adj1" fmla="val 10455524"/>
              <a:gd name="adj2" fmla="val 122377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71810" y="2465614"/>
            <a:ext cx="5004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140˚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2780" y="2233748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55˚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8960" y="165462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75m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60820" y="260277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80m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0031" y="247214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2216" y="3000102"/>
            <a:ext cx="4116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Now we need to find out an angle in triangle BDA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We can do this by subtracting angle BDC from 140˚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6022181" y="1423990"/>
            <a:ext cx="452438" cy="133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490063" y="1428478"/>
            <a:ext cx="1095375" cy="1000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32863" y="2431779"/>
            <a:ext cx="1549400" cy="3301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035244" y="1428345"/>
            <a:ext cx="452438" cy="1333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927668" y="141514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96891" y="271707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76754" y="232518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35040" y="18462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71.7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blipFill>
                <a:blip r:embed="rId4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677988" y="277803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84320" y="3692434"/>
                <a:ext cx="116987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𝑆𝑖𝑛𝐵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3692434"/>
                <a:ext cx="1169872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84320" y="4336868"/>
                <a:ext cx="1265667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𝑆𝑖𝑛𝐵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71.7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4336868"/>
                <a:ext cx="1265667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79967" y="5124993"/>
                <a:ext cx="16589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𝑖𝑛𝐵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=0.85675…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967" y="5124993"/>
                <a:ext cx="1658916" cy="246221"/>
              </a:xfrm>
              <a:prstGeom prst="rect">
                <a:avLst/>
              </a:prstGeom>
              <a:blipFill>
                <a:blip r:embed="rId7"/>
                <a:stretch>
                  <a:fillRect l="-220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54286" y="5721530"/>
                <a:ext cx="12533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=58.954…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6" y="5721530"/>
                <a:ext cx="1253356" cy="246221"/>
              </a:xfrm>
              <a:prstGeom prst="rect">
                <a:avLst/>
              </a:prstGeom>
              <a:blipFill>
                <a:blip r:embed="rId8"/>
                <a:stretch>
                  <a:fillRect l="-291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51"/>
          <p:cNvSpPr>
            <a:spLocks/>
          </p:cNvSpPr>
          <p:nvPr/>
        </p:nvSpPr>
        <p:spPr bwMode="auto">
          <a:xfrm>
            <a:off x="5427483" y="3988524"/>
            <a:ext cx="163419" cy="583475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56"/>
          <p:cNvSpPr txBox="1">
            <a:spLocks noChangeArrowheads="1"/>
          </p:cNvSpPr>
          <p:nvPr/>
        </p:nvSpPr>
        <p:spPr bwMode="auto">
          <a:xfrm>
            <a:off x="5543005" y="3986485"/>
            <a:ext cx="23556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values (remember to use the exact value of side a)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51"/>
          <p:cNvSpPr>
            <a:spLocks/>
          </p:cNvSpPr>
          <p:nvPr/>
        </p:nvSpPr>
        <p:spPr bwMode="auto">
          <a:xfrm>
            <a:off x="5815014" y="4637313"/>
            <a:ext cx="163419" cy="583475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Arc 51"/>
          <p:cNvSpPr>
            <a:spLocks/>
          </p:cNvSpPr>
          <p:nvPr/>
        </p:nvSpPr>
        <p:spPr bwMode="auto">
          <a:xfrm>
            <a:off x="5801951" y="5242559"/>
            <a:ext cx="163419" cy="583475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56"/>
          <p:cNvSpPr txBox="1">
            <a:spLocks noChangeArrowheads="1"/>
          </p:cNvSpPr>
          <p:nvPr/>
        </p:nvSpPr>
        <p:spPr bwMode="auto">
          <a:xfrm>
            <a:off x="5956663" y="4765902"/>
            <a:ext cx="18200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to find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SinB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 Box 56"/>
          <p:cNvSpPr txBox="1">
            <a:spLocks noChangeArrowheads="1"/>
          </p:cNvSpPr>
          <p:nvPr/>
        </p:nvSpPr>
        <p:spPr bwMode="auto">
          <a:xfrm>
            <a:off x="5917475" y="5414690"/>
            <a:ext cx="10842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78730" y="2407918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59.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30" y="2407918"/>
                <a:ext cx="462178" cy="220253"/>
              </a:xfrm>
              <a:prstGeom prst="rect">
                <a:avLst/>
              </a:prstGeom>
              <a:blipFill>
                <a:blip r:embed="rId9"/>
                <a:stretch>
                  <a:fillRect l="-9333" t="-2778" r="-4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660570" y="2307770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81.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0" y="2307770"/>
                <a:ext cx="462178" cy="220253"/>
              </a:xfrm>
              <a:prstGeom prst="rect">
                <a:avLst/>
              </a:prstGeom>
              <a:blipFill>
                <a:blip r:embed="rId10"/>
                <a:stretch>
                  <a:fillRect l="-8000" t="-2778" r="-4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>
            <a:spLocks/>
          </p:cNvSpPr>
          <p:nvPr/>
        </p:nvSpPr>
        <p:spPr bwMode="auto">
          <a:xfrm>
            <a:off x="5797597" y="5856513"/>
            <a:ext cx="163419" cy="583475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>
            <a:off x="5913121" y="6028644"/>
            <a:ext cx="10842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from 140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50229" y="6283233"/>
                <a:ext cx="8681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=81.045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9" y="6283233"/>
                <a:ext cx="868123" cy="246221"/>
              </a:xfrm>
              <a:prstGeom prst="rect">
                <a:avLst/>
              </a:prstGeom>
              <a:blipFill>
                <a:blip r:embed="rId11"/>
                <a:stretch>
                  <a:fillRect l="-2098" r="-419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9374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" grpId="0"/>
      <p:bldP spid="34" grpId="0"/>
      <p:bldP spid="35" grpId="0"/>
      <p:bldP spid="36" grpId="0"/>
      <p:bldP spid="37" grpId="0" animBg="1"/>
      <p:bldP spid="41" grpId="0"/>
      <p:bldP spid="44" grpId="0" animBg="1"/>
      <p:bldP spid="45" grpId="0" animBg="1"/>
      <p:bldP spid="47" grpId="0"/>
      <p:bldP spid="48" grpId="0"/>
      <p:bldP spid="50" grpId="0"/>
      <p:bldP spid="51" grpId="0"/>
      <p:bldP spid="52" grpId="0" animBg="1"/>
      <p:bldP spid="5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need to be able to solve problems involving several of these rules, and in practical contexts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diagram shows the locations of four mobile phone masts in a field.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=75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400" dirty="0">
                    <a:latin typeface="Comic Sans MS" pitchFamily="66" charset="0"/>
                  </a:rPr>
                  <a:t>The masts must be at least 70m apart so that they do not interfere with each other. Given that A is the minimum distance from D, find the distance AB.</a:t>
                </a: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38" y="1600200"/>
                <a:ext cx="3581400" cy="4525963"/>
              </a:xfrm>
              <a:prstGeom prst="rect">
                <a:avLst/>
              </a:prstGeom>
              <a:blipFill>
                <a:blip r:embed="rId3"/>
                <a:stretch>
                  <a:fillRect l="-511" t="-809" r="-2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4933950" y="1420948"/>
            <a:ext cx="1543050" cy="78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477000" y="1424123"/>
            <a:ext cx="1095375" cy="1000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19800" y="2427424"/>
            <a:ext cx="1549400" cy="330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937126" y="2205174"/>
            <a:ext cx="1082674" cy="552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01540" y="203562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5554" y="117695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76449" y="272190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0940" y="229470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539740" y="2652848"/>
            <a:ext cx="914400" cy="914400"/>
          </a:xfrm>
          <a:prstGeom prst="arc">
            <a:avLst>
              <a:gd name="adj1" fmla="val 15140185"/>
              <a:gd name="adj2" fmla="val 18015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345680" y="1974668"/>
            <a:ext cx="914400" cy="914400"/>
          </a:xfrm>
          <a:prstGeom prst="arc">
            <a:avLst>
              <a:gd name="adj1" fmla="val 10455524"/>
              <a:gd name="adj2" fmla="val 122377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71810" y="2465614"/>
            <a:ext cx="5004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140˚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2780" y="2233748"/>
            <a:ext cx="436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55˚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8960" y="165462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75m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60820" y="260277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80m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0031" y="247214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70m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2216" y="3000102"/>
            <a:ext cx="4724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 Now we can use the cosine rule again in triangle ABD to find length AB…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6022181" y="1423990"/>
            <a:ext cx="452438" cy="133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490063" y="1428478"/>
            <a:ext cx="1095375" cy="1000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32863" y="2431779"/>
            <a:ext cx="1549400" cy="3301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035244" y="1428345"/>
            <a:ext cx="452438" cy="1333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927668" y="141514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96891" y="271707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76754" y="2325188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35040" y="18462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71.7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232" y="2016033"/>
                <a:ext cx="375103" cy="215444"/>
              </a:xfrm>
              <a:prstGeom prst="rect">
                <a:avLst/>
              </a:prstGeom>
              <a:blipFill>
                <a:blip r:embed="rId4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677988" y="277803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78730" y="2407918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59.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30" y="2407918"/>
                <a:ext cx="462178" cy="220253"/>
              </a:xfrm>
              <a:prstGeom prst="rect">
                <a:avLst/>
              </a:prstGeom>
              <a:blipFill>
                <a:blip r:embed="rId5"/>
                <a:stretch>
                  <a:fillRect l="-9333" t="-2778" r="-4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660570" y="2307770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81.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0" y="2307770"/>
                <a:ext cx="462178" cy="220253"/>
              </a:xfrm>
              <a:prstGeom prst="rect">
                <a:avLst/>
              </a:prstGeom>
              <a:blipFill>
                <a:blip r:embed="rId6"/>
                <a:stretch>
                  <a:fillRect l="-8000" t="-2778" r="-4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 flipV="1">
            <a:off x="4955721" y="1425303"/>
            <a:ext cx="1543050" cy="7842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4958897" y="2209529"/>
            <a:ext cx="1082674" cy="5524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25440" y="161108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33703" y="261692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18067" y="17809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13267" y="275626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971109" y="3666308"/>
                <a:ext cx="19308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109" y="3666308"/>
                <a:ext cx="1930850" cy="215444"/>
              </a:xfrm>
              <a:prstGeom prst="rect">
                <a:avLst/>
              </a:prstGeom>
              <a:blipFill>
                <a:blip r:embed="rId7"/>
                <a:stretch>
                  <a:fillRect l="-631" r="-1577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40628" y="4053840"/>
                <a:ext cx="33146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(70)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(71.7)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71.7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81.0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628" y="4053840"/>
                <a:ext cx="3314689" cy="215444"/>
              </a:xfrm>
              <a:prstGeom prst="rect">
                <a:avLst/>
              </a:prstGeom>
              <a:blipFill>
                <a:blip r:embed="rId8"/>
                <a:stretch>
                  <a:fillRect r="-184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66753" y="4454433"/>
                <a:ext cx="12588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=8479.55…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753" y="4454433"/>
                <a:ext cx="1258806" cy="215444"/>
              </a:xfrm>
              <a:prstGeom prst="rect">
                <a:avLst/>
              </a:prstGeom>
              <a:blipFill>
                <a:blip r:embed="rId9"/>
                <a:stretch>
                  <a:fillRect l="-194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049485" y="4850672"/>
                <a:ext cx="8670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=92.1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5" y="4850672"/>
                <a:ext cx="867032" cy="215444"/>
              </a:xfrm>
              <a:prstGeom prst="rect">
                <a:avLst/>
              </a:prstGeom>
              <a:blipFill>
                <a:blip r:embed="rId10"/>
                <a:stretch>
                  <a:fillRect l="-2098" r="-279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51"/>
          <p:cNvSpPr>
            <a:spLocks/>
          </p:cNvSpPr>
          <p:nvPr/>
        </p:nvSpPr>
        <p:spPr bwMode="auto">
          <a:xfrm>
            <a:off x="7334660" y="3770811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Text Box 56"/>
          <p:cNvSpPr txBox="1">
            <a:spLocks noChangeArrowheads="1"/>
          </p:cNvSpPr>
          <p:nvPr/>
        </p:nvSpPr>
        <p:spPr bwMode="auto">
          <a:xfrm>
            <a:off x="7402285" y="3594599"/>
            <a:ext cx="18375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</a:t>
            </a:r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exact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Arc 51"/>
          <p:cNvSpPr>
            <a:spLocks/>
          </p:cNvSpPr>
          <p:nvPr/>
        </p:nvSpPr>
        <p:spPr bwMode="auto">
          <a:xfrm>
            <a:off x="7321598" y="4167051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Arc 51"/>
          <p:cNvSpPr>
            <a:spLocks/>
          </p:cNvSpPr>
          <p:nvPr/>
        </p:nvSpPr>
        <p:spPr bwMode="auto">
          <a:xfrm>
            <a:off x="5314272" y="4580708"/>
            <a:ext cx="180838" cy="3718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56"/>
          <p:cNvSpPr txBox="1">
            <a:spLocks noChangeArrowheads="1"/>
          </p:cNvSpPr>
          <p:nvPr/>
        </p:nvSpPr>
        <p:spPr bwMode="auto">
          <a:xfrm>
            <a:off x="7410994" y="4208554"/>
            <a:ext cx="923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 Box 56"/>
          <p:cNvSpPr txBox="1">
            <a:spLocks noChangeArrowheads="1"/>
          </p:cNvSpPr>
          <p:nvPr/>
        </p:nvSpPr>
        <p:spPr bwMode="auto">
          <a:xfrm>
            <a:off x="5377542" y="4613503"/>
            <a:ext cx="1180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970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6" grpId="0"/>
      <p:bldP spid="56" grpId="0"/>
      <p:bldP spid="30" grpId="0"/>
      <p:bldP spid="50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animBg="1"/>
      <p:bldP spid="67" grpId="0"/>
      <p:bldP spid="68" grpId="0" animBg="1"/>
      <p:bldP spid="69" grpId="0" animBg="1"/>
      <p:bldP spid="70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9538" y="1600200"/>
            <a:ext cx="35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400" b="1" dirty="0">
                <a:latin typeface="Comic Sans MS" pitchFamily="66" charset="0"/>
              </a:rPr>
              <a:t>You need to be able to solve problems involving several of these rules, and in practical contexts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sz="1400" dirty="0">
                <a:latin typeface="Comic Sans MS" pitchFamily="66" charset="0"/>
              </a:rPr>
              <a:t>How to store answers on a calculator: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FontTx/>
              <a:buAutoNum type="arabicParenR"/>
            </a:pPr>
            <a:r>
              <a:rPr lang="en-US" sz="1400" dirty="0">
                <a:latin typeface="Comic Sans MS" pitchFamily="66" charset="0"/>
              </a:rPr>
              <a:t>When the number you want to store is on the screen, press shift + RCL</a:t>
            </a: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FontTx/>
              <a:buAutoNum type="arabicParenR"/>
            </a:pPr>
            <a:endParaRPr lang="en-US" sz="1400" dirty="0">
              <a:latin typeface="Comic Sans MS" pitchFamily="66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0"/>
              </a:spcBef>
              <a:buFontTx/>
              <a:buAutoNum type="arabicParenR"/>
            </a:pPr>
            <a:r>
              <a:rPr lang="en-US" sz="1400" dirty="0">
                <a:latin typeface="Comic Sans MS" pitchFamily="66" charset="0"/>
              </a:rPr>
              <a:t>Then press the button with the red letter that you want to use (</a:t>
            </a:r>
            <a:r>
              <a:rPr lang="en-US" sz="1400" dirty="0" err="1">
                <a:latin typeface="Comic Sans MS" pitchFamily="66" charset="0"/>
              </a:rPr>
              <a:t>eg</a:t>
            </a:r>
            <a:r>
              <a:rPr lang="en-US" sz="1400" dirty="0">
                <a:latin typeface="Comic Sans MS" pitchFamily="66" charset="0"/>
              </a:rPr>
              <a:t> – A). </a:t>
            </a:r>
            <a:r>
              <a:rPr lang="en-US" sz="1400" b="1" u="sng" dirty="0">
                <a:latin typeface="Comic Sans MS" pitchFamily="66" charset="0"/>
              </a:rPr>
              <a:t>You do not</a:t>
            </a:r>
            <a:r>
              <a:rPr lang="en-US" sz="1400" dirty="0">
                <a:latin typeface="Comic Sans MS" pitchFamily="66" charset="0"/>
              </a:rPr>
              <a:t> need to press the alpha button for this. The number will then be stored as that letter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mic Sans MS" pitchFamily="66" charset="0"/>
              </a:rPr>
              <a:t>3) Now when you do a calculation, if you want to use the stored number, press alpha and the corresponding button, and that number will be used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087292" y="1361601"/>
            <a:ext cx="3788227" cy="5413666"/>
            <a:chOff x="4249783" y="1553191"/>
            <a:chExt cx="3361507" cy="5004725"/>
          </a:xfrm>
        </p:grpSpPr>
        <p:pic>
          <p:nvPicPr>
            <p:cNvPr id="11266" name="Picture 2" descr="https://auctions.c.yimg.jp/images.auctions.yahoo.co.jp/image/dr000/auc0309/users/8/3/2/2/uji_hide-img806x1200-1504611385xbqkqh30429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9783" y="1553191"/>
              <a:ext cx="3361507" cy="5004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4833257" y="2368731"/>
              <a:ext cx="1637212" cy="644434"/>
            </a:xfrm>
            <a:prstGeom prst="rect">
              <a:avLst/>
            </a:prstGeom>
            <a:solidFill>
              <a:srgbClr val="ADC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6644640" y="4511040"/>
            <a:ext cx="322217" cy="2264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648892" y="3579223"/>
            <a:ext cx="400594" cy="191587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425440" y="4371703"/>
            <a:ext cx="1188722" cy="265612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5" t="29067" r="6606" b="29094"/>
          <a:stretch/>
        </p:blipFill>
        <p:spPr>
          <a:xfrm>
            <a:off x="4127860" y="5033555"/>
            <a:ext cx="1942013" cy="8273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" t="32280" r="14783" b="21094"/>
          <a:stretch/>
        </p:blipFill>
        <p:spPr>
          <a:xfrm>
            <a:off x="4127211" y="3108960"/>
            <a:ext cx="1846869" cy="837169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3679372" y="5072743"/>
            <a:ext cx="387531" cy="1524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05349" y="3962400"/>
            <a:ext cx="3239589" cy="261257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416731" y="3405051"/>
            <a:ext cx="1123406" cy="966652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13460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3F5425-AE88-4B38-90BF-82B370DA0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0FBEB-EBDD-4312-8389-464BD68AF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813C20-9A9C-4962-876C-9192F02A4F5C}">
  <ds:schemaRefs>
    <ds:schemaRef ds:uri="http://schemas.microsoft.com/office/2006/documentManagement/types"/>
    <ds:schemaRef ds:uri="00eee050-7eda-4a68-8825-514e694f5f09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</TotalTime>
  <Words>792</Words>
  <Application>Microsoft Office PowerPoint</Application>
  <PresentationFormat>On-screen Show (4:3)</PresentationFormat>
  <Paragraphs>116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Trigonometric Ratios</vt:lpstr>
      <vt:lpstr>Trigonometric Ratios</vt:lpstr>
      <vt:lpstr>Trigonometric Ratios</vt:lpstr>
      <vt:lpstr>Trigonometric 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199</cp:revision>
  <dcterms:created xsi:type="dcterms:W3CDTF">2017-08-14T15:35:38Z</dcterms:created>
  <dcterms:modified xsi:type="dcterms:W3CDTF">2021-03-24T17:24:35Z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