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21" Type="http://schemas.openxmlformats.org/officeDocument/2006/relationships/image" Target="../media/image21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Relationship Id="rId2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28.wmf"/><Relationship Id="rId18" Type="http://schemas.openxmlformats.org/officeDocument/2006/relationships/image" Target="../media/image31.wmf"/><Relationship Id="rId26" Type="http://schemas.openxmlformats.org/officeDocument/2006/relationships/image" Target="../media/image39.wmf"/><Relationship Id="rId3" Type="http://schemas.openxmlformats.org/officeDocument/2006/relationships/image" Target="../media/image24.wmf"/><Relationship Id="rId21" Type="http://schemas.openxmlformats.org/officeDocument/2006/relationships/image" Target="../media/image34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30.wmf"/><Relationship Id="rId25" Type="http://schemas.openxmlformats.org/officeDocument/2006/relationships/image" Target="../media/image38.wmf"/><Relationship Id="rId33" Type="http://schemas.openxmlformats.org/officeDocument/2006/relationships/image" Target="../media/image46.wmf"/><Relationship Id="rId2" Type="http://schemas.openxmlformats.org/officeDocument/2006/relationships/image" Target="../media/image23.wmf"/><Relationship Id="rId16" Type="http://schemas.openxmlformats.org/officeDocument/2006/relationships/image" Target="../media/image21.wmf"/><Relationship Id="rId20" Type="http://schemas.openxmlformats.org/officeDocument/2006/relationships/image" Target="../media/image33.wmf"/><Relationship Id="rId29" Type="http://schemas.openxmlformats.org/officeDocument/2006/relationships/image" Target="../media/image42.wmf"/><Relationship Id="rId1" Type="http://schemas.openxmlformats.org/officeDocument/2006/relationships/image" Target="../media/image6.wmf"/><Relationship Id="rId6" Type="http://schemas.openxmlformats.org/officeDocument/2006/relationships/image" Target="../media/image26.wmf"/><Relationship Id="rId11" Type="http://schemas.openxmlformats.org/officeDocument/2006/relationships/image" Target="../media/image16.wmf"/><Relationship Id="rId24" Type="http://schemas.openxmlformats.org/officeDocument/2006/relationships/image" Target="../media/image37.wmf"/><Relationship Id="rId32" Type="http://schemas.openxmlformats.org/officeDocument/2006/relationships/image" Target="../media/image45.wmf"/><Relationship Id="rId5" Type="http://schemas.openxmlformats.org/officeDocument/2006/relationships/image" Target="../media/image25.wmf"/><Relationship Id="rId15" Type="http://schemas.openxmlformats.org/officeDocument/2006/relationships/image" Target="../media/image29.wmf"/><Relationship Id="rId23" Type="http://schemas.openxmlformats.org/officeDocument/2006/relationships/image" Target="../media/image36.wmf"/><Relationship Id="rId28" Type="http://schemas.openxmlformats.org/officeDocument/2006/relationships/image" Target="../media/image41.wmf"/><Relationship Id="rId10" Type="http://schemas.openxmlformats.org/officeDocument/2006/relationships/image" Target="../media/image27.wmf"/><Relationship Id="rId19" Type="http://schemas.openxmlformats.org/officeDocument/2006/relationships/image" Target="../media/image32.wmf"/><Relationship Id="rId31" Type="http://schemas.openxmlformats.org/officeDocument/2006/relationships/image" Target="../media/image44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35.wmf"/><Relationship Id="rId27" Type="http://schemas.openxmlformats.org/officeDocument/2006/relationships/image" Target="../media/image40.wmf"/><Relationship Id="rId30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28.wmf"/><Relationship Id="rId18" Type="http://schemas.openxmlformats.org/officeDocument/2006/relationships/image" Target="../media/image47.wmf"/><Relationship Id="rId26" Type="http://schemas.openxmlformats.org/officeDocument/2006/relationships/image" Target="../media/image54.wmf"/><Relationship Id="rId39" Type="http://schemas.openxmlformats.org/officeDocument/2006/relationships/image" Target="../media/image67.wmf"/><Relationship Id="rId3" Type="http://schemas.openxmlformats.org/officeDocument/2006/relationships/image" Target="../media/image24.wmf"/><Relationship Id="rId21" Type="http://schemas.openxmlformats.org/officeDocument/2006/relationships/image" Target="../media/image50.wmf"/><Relationship Id="rId34" Type="http://schemas.openxmlformats.org/officeDocument/2006/relationships/image" Target="../media/image62.wmf"/><Relationship Id="rId42" Type="http://schemas.openxmlformats.org/officeDocument/2006/relationships/image" Target="../media/image70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30.wmf"/><Relationship Id="rId25" Type="http://schemas.openxmlformats.org/officeDocument/2006/relationships/image" Target="../media/image38.wmf"/><Relationship Id="rId33" Type="http://schemas.openxmlformats.org/officeDocument/2006/relationships/image" Target="../media/image61.wmf"/><Relationship Id="rId38" Type="http://schemas.openxmlformats.org/officeDocument/2006/relationships/image" Target="../media/image66.wmf"/><Relationship Id="rId2" Type="http://schemas.openxmlformats.org/officeDocument/2006/relationships/image" Target="../media/image23.wmf"/><Relationship Id="rId16" Type="http://schemas.openxmlformats.org/officeDocument/2006/relationships/image" Target="../media/image21.wmf"/><Relationship Id="rId20" Type="http://schemas.openxmlformats.org/officeDocument/2006/relationships/image" Target="../media/image49.wmf"/><Relationship Id="rId29" Type="http://schemas.openxmlformats.org/officeDocument/2006/relationships/image" Target="../media/image57.wmf"/><Relationship Id="rId41" Type="http://schemas.openxmlformats.org/officeDocument/2006/relationships/image" Target="../media/image69.wmf"/><Relationship Id="rId1" Type="http://schemas.openxmlformats.org/officeDocument/2006/relationships/image" Target="../media/image6.wmf"/><Relationship Id="rId6" Type="http://schemas.openxmlformats.org/officeDocument/2006/relationships/image" Target="../media/image26.wmf"/><Relationship Id="rId11" Type="http://schemas.openxmlformats.org/officeDocument/2006/relationships/image" Target="../media/image16.wmf"/><Relationship Id="rId24" Type="http://schemas.openxmlformats.org/officeDocument/2006/relationships/image" Target="../media/image53.wmf"/><Relationship Id="rId32" Type="http://schemas.openxmlformats.org/officeDocument/2006/relationships/image" Target="../media/image60.wmf"/><Relationship Id="rId37" Type="http://schemas.openxmlformats.org/officeDocument/2006/relationships/image" Target="../media/image65.wmf"/><Relationship Id="rId40" Type="http://schemas.openxmlformats.org/officeDocument/2006/relationships/image" Target="../media/image68.wmf"/><Relationship Id="rId5" Type="http://schemas.openxmlformats.org/officeDocument/2006/relationships/image" Target="../media/image25.wmf"/><Relationship Id="rId15" Type="http://schemas.openxmlformats.org/officeDocument/2006/relationships/image" Target="../media/image29.wmf"/><Relationship Id="rId23" Type="http://schemas.openxmlformats.org/officeDocument/2006/relationships/image" Target="../media/image52.wmf"/><Relationship Id="rId28" Type="http://schemas.openxmlformats.org/officeDocument/2006/relationships/image" Target="../media/image56.wmf"/><Relationship Id="rId36" Type="http://schemas.openxmlformats.org/officeDocument/2006/relationships/image" Target="../media/image64.wmf"/><Relationship Id="rId10" Type="http://schemas.openxmlformats.org/officeDocument/2006/relationships/image" Target="../media/image27.wmf"/><Relationship Id="rId19" Type="http://schemas.openxmlformats.org/officeDocument/2006/relationships/image" Target="../media/image48.wmf"/><Relationship Id="rId31" Type="http://schemas.openxmlformats.org/officeDocument/2006/relationships/image" Target="../media/image59.wmf"/><Relationship Id="rId44" Type="http://schemas.openxmlformats.org/officeDocument/2006/relationships/image" Target="../media/image72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51.wmf"/><Relationship Id="rId27" Type="http://schemas.openxmlformats.org/officeDocument/2006/relationships/image" Target="../media/image55.wmf"/><Relationship Id="rId30" Type="http://schemas.openxmlformats.org/officeDocument/2006/relationships/image" Target="../media/image58.wmf"/><Relationship Id="rId35" Type="http://schemas.openxmlformats.org/officeDocument/2006/relationships/image" Target="../media/image63.wmf"/><Relationship Id="rId43" Type="http://schemas.openxmlformats.org/officeDocument/2006/relationships/image" Target="../media/image7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28.wmf"/><Relationship Id="rId18" Type="http://schemas.openxmlformats.org/officeDocument/2006/relationships/image" Target="../media/image73.wmf"/><Relationship Id="rId3" Type="http://schemas.openxmlformats.org/officeDocument/2006/relationships/image" Target="../media/image24.wmf"/><Relationship Id="rId21" Type="http://schemas.openxmlformats.org/officeDocument/2006/relationships/image" Target="../media/image76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17" Type="http://schemas.openxmlformats.org/officeDocument/2006/relationships/image" Target="../media/image30.wmf"/><Relationship Id="rId2" Type="http://schemas.openxmlformats.org/officeDocument/2006/relationships/image" Target="../media/image23.wmf"/><Relationship Id="rId16" Type="http://schemas.openxmlformats.org/officeDocument/2006/relationships/image" Target="../media/image21.wmf"/><Relationship Id="rId20" Type="http://schemas.openxmlformats.org/officeDocument/2006/relationships/image" Target="../media/image75.wmf"/><Relationship Id="rId1" Type="http://schemas.openxmlformats.org/officeDocument/2006/relationships/image" Target="../media/image6.wmf"/><Relationship Id="rId6" Type="http://schemas.openxmlformats.org/officeDocument/2006/relationships/image" Target="../media/image26.wmf"/><Relationship Id="rId11" Type="http://schemas.openxmlformats.org/officeDocument/2006/relationships/image" Target="../media/image16.wmf"/><Relationship Id="rId5" Type="http://schemas.openxmlformats.org/officeDocument/2006/relationships/image" Target="../media/image25.wmf"/><Relationship Id="rId15" Type="http://schemas.openxmlformats.org/officeDocument/2006/relationships/image" Target="../media/image29.wmf"/><Relationship Id="rId10" Type="http://schemas.openxmlformats.org/officeDocument/2006/relationships/image" Target="../media/image27.wmf"/><Relationship Id="rId19" Type="http://schemas.openxmlformats.org/officeDocument/2006/relationships/image" Target="../media/image74.w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Relationship Id="rId22" Type="http://schemas.openxmlformats.org/officeDocument/2006/relationships/image" Target="../media/image7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20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2.bin"/><Relationship Id="rId47" Type="http://schemas.openxmlformats.org/officeDocument/2006/relationships/oleObject" Target="../embeddings/oleObject25.bin"/><Relationship Id="rId50" Type="http://schemas.openxmlformats.org/officeDocument/2006/relationships/oleObject" Target="../embeddings/oleObject27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5.wmf"/><Relationship Id="rId38" Type="http://schemas.openxmlformats.org/officeDocument/2006/relationships/image" Target="../media/image17.wmf"/><Relationship Id="rId46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image" Target="../media/image18.wmf"/><Relationship Id="rId54" Type="http://schemas.openxmlformats.org/officeDocument/2006/relationships/oleObject" Target="../embeddings/oleObject3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oleObject" Target="../embeddings/oleObject16.bin"/><Relationship Id="rId37" Type="http://schemas.openxmlformats.org/officeDocument/2006/relationships/oleObject" Target="../embeddings/oleObject19.bin"/><Relationship Id="rId40" Type="http://schemas.openxmlformats.org/officeDocument/2006/relationships/oleObject" Target="../embeddings/oleObject21.bin"/><Relationship Id="rId45" Type="http://schemas.openxmlformats.org/officeDocument/2006/relationships/oleObject" Target="../embeddings/oleObject24.bin"/><Relationship Id="rId53" Type="http://schemas.openxmlformats.org/officeDocument/2006/relationships/oleObject" Target="../embeddings/oleObject29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oleObject" Target="../embeddings/oleObject18.bin"/><Relationship Id="rId49" Type="http://schemas.openxmlformats.org/officeDocument/2006/relationships/image" Target="../media/image21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19.wmf"/><Relationship Id="rId52" Type="http://schemas.openxmlformats.org/officeDocument/2006/relationships/image" Target="../media/image22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image" Target="../media/image16.wmf"/><Relationship Id="rId43" Type="http://schemas.openxmlformats.org/officeDocument/2006/relationships/oleObject" Target="../embeddings/oleObject23.bin"/><Relationship Id="rId48" Type="http://schemas.openxmlformats.org/officeDocument/2006/relationships/oleObject" Target="../embeddings/oleObject26.bin"/><Relationship Id="rId8" Type="http://schemas.openxmlformats.org/officeDocument/2006/relationships/image" Target="../media/image3.wmf"/><Relationship Id="rId51" Type="http://schemas.openxmlformats.org/officeDocument/2006/relationships/oleObject" Target="../embeddings/oleObject2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image" Target="../media/image13.wmf"/><Relationship Id="rId26" Type="http://schemas.openxmlformats.org/officeDocument/2006/relationships/oleObject" Target="../embeddings/oleObject43.bin"/><Relationship Id="rId39" Type="http://schemas.openxmlformats.org/officeDocument/2006/relationships/image" Target="../media/image21.wmf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19.wmf"/><Relationship Id="rId42" Type="http://schemas.openxmlformats.org/officeDocument/2006/relationships/image" Target="../media/image30.wmf"/><Relationship Id="rId47" Type="http://schemas.openxmlformats.org/officeDocument/2006/relationships/oleObject" Target="../embeddings/oleObject57.bin"/><Relationship Id="rId50" Type="http://schemas.openxmlformats.org/officeDocument/2006/relationships/image" Target="../media/image33.wmf"/><Relationship Id="rId55" Type="http://schemas.openxmlformats.org/officeDocument/2006/relationships/oleObject" Target="../embeddings/oleObject61.bin"/><Relationship Id="rId63" Type="http://schemas.openxmlformats.org/officeDocument/2006/relationships/oleObject" Target="../embeddings/oleObject66.bin"/><Relationship Id="rId68" Type="http://schemas.openxmlformats.org/officeDocument/2006/relationships/image" Target="../media/image41.wmf"/><Relationship Id="rId76" Type="http://schemas.openxmlformats.org/officeDocument/2006/relationships/image" Target="../media/image43.wmf"/><Relationship Id="rId84" Type="http://schemas.openxmlformats.org/officeDocument/2006/relationships/oleObject" Target="../embeddings/oleObject80.bin"/><Relationship Id="rId89" Type="http://schemas.openxmlformats.org/officeDocument/2006/relationships/oleObject" Target="../embeddings/oleObject84.bin"/><Relationship Id="rId7" Type="http://schemas.openxmlformats.org/officeDocument/2006/relationships/oleObject" Target="../embeddings/oleObject33.bin"/><Relationship Id="rId71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9" Type="http://schemas.openxmlformats.org/officeDocument/2006/relationships/oleObject" Target="../embeddings/oleObject45.bin"/><Relationship Id="rId11" Type="http://schemas.openxmlformats.org/officeDocument/2006/relationships/oleObject" Target="../embeddings/oleObject35.bin"/><Relationship Id="rId24" Type="http://schemas.openxmlformats.org/officeDocument/2006/relationships/oleObject" Target="../embeddings/oleObject42.bin"/><Relationship Id="rId32" Type="http://schemas.openxmlformats.org/officeDocument/2006/relationships/oleObject" Target="../embeddings/oleObject47.bin"/><Relationship Id="rId37" Type="http://schemas.openxmlformats.org/officeDocument/2006/relationships/oleObject" Target="../embeddings/oleObject50.bin"/><Relationship Id="rId40" Type="http://schemas.openxmlformats.org/officeDocument/2006/relationships/oleObject" Target="../embeddings/oleObject52.bin"/><Relationship Id="rId45" Type="http://schemas.openxmlformats.org/officeDocument/2006/relationships/oleObject" Target="../embeddings/oleObject56.bin"/><Relationship Id="rId53" Type="http://schemas.openxmlformats.org/officeDocument/2006/relationships/oleObject" Target="../embeddings/oleObject60.bin"/><Relationship Id="rId58" Type="http://schemas.openxmlformats.org/officeDocument/2006/relationships/image" Target="../media/image37.wmf"/><Relationship Id="rId66" Type="http://schemas.openxmlformats.org/officeDocument/2006/relationships/image" Target="../media/image40.wmf"/><Relationship Id="rId74" Type="http://schemas.openxmlformats.org/officeDocument/2006/relationships/oleObject" Target="../embeddings/oleObject73.bin"/><Relationship Id="rId79" Type="http://schemas.openxmlformats.org/officeDocument/2006/relationships/oleObject" Target="../embeddings/oleObject76.bin"/><Relationship Id="rId87" Type="http://schemas.openxmlformats.org/officeDocument/2006/relationships/image" Target="../media/image46.wmf"/><Relationship Id="rId5" Type="http://schemas.openxmlformats.org/officeDocument/2006/relationships/oleObject" Target="../embeddings/oleObject32.bin"/><Relationship Id="rId61" Type="http://schemas.openxmlformats.org/officeDocument/2006/relationships/oleObject" Target="../embeddings/oleObject64.bin"/><Relationship Id="rId82" Type="http://schemas.openxmlformats.org/officeDocument/2006/relationships/oleObject" Target="../embeddings/oleObject78.bin"/><Relationship Id="rId90" Type="http://schemas.openxmlformats.org/officeDocument/2006/relationships/oleObject" Target="../embeddings/oleObject85.bin"/><Relationship Id="rId19" Type="http://schemas.openxmlformats.org/officeDocument/2006/relationships/oleObject" Target="../embeddings/oleObject39.bin"/><Relationship Id="rId14" Type="http://schemas.openxmlformats.org/officeDocument/2006/relationships/image" Target="../media/image26.wmf"/><Relationship Id="rId22" Type="http://schemas.openxmlformats.org/officeDocument/2006/relationships/oleObject" Target="../embeddings/oleObject41.bin"/><Relationship Id="rId27" Type="http://schemas.openxmlformats.org/officeDocument/2006/relationships/oleObject" Target="../embeddings/oleObject44.bin"/><Relationship Id="rId30" Type="http://schemas.openxmlformats.org/officeDocument/2006/relationships/oleObject" Target="../embeddings/oleObject46.bin"/><Relationship Id="rId35" Type="http://schemas.openxmlformats.org/officeDocument/2006/relationships/oleObject" Target="../embeddings/oleObject49.bin"/><Relationship Id="rId43" Type="http://schemas.openxmlformats.org/officeDocument/2006/relationships/oleObject" Target="../embeddings/oleObject54.bin"/><Relationship Id="rId48" Type="http://schemas.openxmlformats.org/officeDocument/2006/relationships/image" Target="../media/image32.wmf"/><Relationship Id="rId56" Type="http://schemas.openxmlformats.org/officeDocument/2006/relationships/image" Target="../media/image36.wmf"/><Relationship Id="rId64" Type="http://schemas.openxmlformats.org/officeDocument/2006/relationships/image" Target="../media/image39.wmf"/><Relationship Id="rId69" Type="http://schemas.openxmlformats.org/officeDocument/2006/relationships/oleObject" Target="../embeddings/oleObject69.bin"/><Relationship Id="rId77" Type="http://schemas.openxmlformats.org/officeDocument/2006/relationships/oleObject" Target="../embeddings/oleObject75.bin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59.bin"/><Relationship Id="rId72" Type="http://schemas.openxmlformats.org/officeDocument/2006/relationships/oleObject" Target="../embeddings/oleObject71.bin"/><Relationship Id="rId80" Type="http://schemas.openxmlformats.org/officeDocument/2006/relationships/image" Target="../media/image45.wmf"/><Relationship Id="rId85" Type="http://schemas.openxmlformats.org/officeDocument/2006/relationships/oleObject" Target="../embeddings/oleObject81.bin"/><Relationship Id="rId3" Type="http://schemas.openxmlformats.org/officeDocument/2006/relationships/oleObject" Target="../embeddings/oleObject31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8.bin"/><Relationship Id="rId25" Type="http://schemas.openxmlformats.org/officeDocument/2006/relationships/image" Target="../media/image16.wmf"/><Relationship Id="rId33" Type="http://schemas.openxmlformats.org/officeDocument/2006/relationships/oleObject" Target="../embeddings/oleObject48.bin"/><Relationship Id="rId38" Type="http://schemas.openxmlformats.org/officeDocument/2006/relationships/oleObject" Target="../embeddings/oleObject51.bin"/><Relationship Id="rId46" Type="http://schemas.openxmlformats.org/officeDocument/2006/relationships/image" Target="../media/image31.wmf"/><Relationship Id="rId59" Type="http://schemas.openxmlformats.org/officeDocument/2006/relationships/oleObject" Target="../embeddings/oleObject63.bin"/><Relationship Id="rId67" Type="http://schemas.openxmlformats.org/officeDocument/2006/relationships/oleObject" Target="../embeddings/oleObject68.bin"/><Relationship Id="rId20" Type="http://schemas.openxmlformats.org/officeDocument/2006/relationships/image" Target="../media/image14.wmf"/><Relationship Id="rId41" Type="http://schemas.openxmlformats.org/officeDocument/2006/relationships/oleObject" Target="../embeddings/oleObject53.bin"/><Relationship Id="rId54" Type="http://schemas.openxmlformats.org/officeDocument/2006/relationships/image" Target="../media/image35.wmf"/><Relationship Id="rId62" Type="http://schemas.openxmlformats.org/officeDocument/2006/relationships/oleObject" Target="../embeddings/oleObject65.bin"/><Relationship Id="rId70" Type="http://schemas.openxmlformats.org/officeDocument/2006/relationships/image" Target="../media/image42.wmf"/><Relationship Id="rId75" Type="http://schemas.openxmlformats.org/officeDocument/2006/relationships/oleObject" Target="../embeddings/oleObject74.bin"/><Relationship Id="rId83" Type="http://schemas.openxmlformats.org/officeDocument/2006/relationships/oleObject" Target="../embeddings/oleObject79.bin"/><Relationship Id="rId88" Type="http://schemas.openxmlformats.org/officeDocument/2006/relationships/oleObject" Target="../embeddings/oleObject83.bin"/><Relationship Id="rId91" Type="http://schemas.openxmlformats.org/officeDocument/2006/relationships/oleObject" Target="../embeddings/oleObject86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5" Type="http://schemas.openxmlformats.org/officeDocument/2006/relationships/oleObject" Target="../embeddings/oleObject37.bin"/><Relationship Id="rId23" Type="http://schemas.openxmlformats.org/officeDocument/2006/relationships/image" Target="../media/image27.wmf"/><Relationship Id="rId28" Type="http://schemas.openxmlformats.org/officeDocument/2006/relationships/image" Target="../media/image17.wmf"/><Relationship Id="rId36" Type="http://schemas.openxmlformats.org/officeDocument/2006/relationships/image" Target="../media/image29.wmf"/><Relationship Id="rId49" Type="http://schemas.openxmlformats.org/officeDocument/2006/relationships/oleObject" Target="../embeddings/oleObject58.bin"/><Relationship Id="rId57" Type="http://schemas.openxmlformats.org/officeDocument/2006/relationships/oleObject" Target="../embeddings/oleObject62.bin"/><Relationship Id="rId10" Type="http://schemas.openxmlformats.org/officeDocument/2006/relationships/image" Target="../media/image9.wmf"/><Relationship Id="rId31" Type="http://schemas.openxmlformats.org/officeDocument/2006/relationships/image" Target="../media/image28.wmf"/><Relationship Id="rId44" Type="http://schemas.openxmlformats.org/officeDocument/2006/relationships/oleObject" Target="../embeddings/oleObject55.bin"/><Relationship Id="rId52" Type="http://schemas.openxmlformats.org/officeDocument/2006/relationships/image" Target="../media/image34.wmf"/><Relationship Id="rId60" Type="http://schemas.openxmlformats.org/officeDocument/2006/relationships/image" Target="../media/image38.wmf"/><Relationship Id="rId65" Type="http://schemas.openxmlformats.org/officeDocument/2006/relationships/oleObject" Target="../embeddings/oleObject67.bin"/><Relationship Id="rId73" Type="http://schemas.openxmlformats.org/officeDocument/2006/relationships/oleObject" Target="../embeddings/oleObject72.bin"/><Relationship Id="rId78" Type="http://schemas.openxmlformats.org/officeDocument/2006/relationships/image" Target="../media/image44.wmf"/><Relationship Id="rId81" Type="http://schemas.openxmlformats.org/officeDocument/2006/relationships/oleObject" Target="../embeddings/oleObject77.bin"/><Relationship Id="rId86" Type="http://schemas.openxmlformats.org/officeDocument/2006/relationships/oleObject" Target="../embeddings/oleObject82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34.bin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99.bin"/><Relationship Id="rId117" Type="http://schemas.openxmlformats.org/officeDocument/2006/relationships/oleObject" Target="../embeddings/oleObject157.bin"/><Relationship Id="rId21" Type="http://schemas.openxmlformats.org/officeDocument/2006/relationships/oleObject" Target="../embeddings/oleObject96.bin"/><Relationship Id="rId42" Type="http://schemas.openxmlformats.org/officeDocument/2006/relationships/image" Target="../media/image30.wmf"/><Relationship Id="rId47" Type="http://schemas.openxmlformats.org/officeDocument/2006/relationships/oleObject" Target="../embeddings/oleObject113.bin"/><Relationship Id="rId63" Type="http://schemas.openxmlformats.org/officeDocument/2006/relationships/oleObject" Target="../embeddings/oleObject122.bin"/><Relationship Id="rId68" Type="http://schemas.openxmlformats.org/officeDocument/2006/relationships/oleObject" Target="../embeddings/oleObject125.bin"/><Relationship Id="rId84" Type="http://schemas.openxmlformats.org/officeDocument/2006/relationships/image" Target="../media/image61.wmf"/><Relationship Id="rId89" Type="http://schemas.openxmlformats.org/officeDocument/2006/relationships/oleObject" Target="../embeddings/oleObject139.bin"/><Relationship Id="rId112" Type="http://schemas.openxmlformats.org/officeDocument/2006/relationships/image" Target="../media/image71.wmf"/><Relationship Id="rId16" Type="http://schemas.openxmlformats.org/officeDocument/2006/relationships/image" Target="../media/image12.wmf"/><Relationship Id="rId107" Type="http://schemas.openxmlformats.org/officeDocument/2006/relationships/oleObject" Target="../embeddings/oleObject150.bin"/><Relationship Id="rId11" Type="http://schemas.openxmlformats.org/officeDocument/2006/relationships/oleObject" Target="../embeddings/oleObject91.bin"/><Relationship Id="rId24" Type="http://schemas.openxmlformats.org/officeDocument/2006/relationships/oleObject" Target="../embeddings/oleObject98.bin"/><Relationship Id="rId32" Type="http://schemas.openxmlformats.org/officeDocument/2006/relationships/oleObject" Target="../embeddings/oleObject103.bin"/><Relationship Id="rId37" Type="http://schemas.openxmlformats.org/officeDocument/2006/relationships/oleObject" Target="../embeddings/oleObject106.bin"/><Relationship Id="rId40" Type="http://schemas.openxmlformats.org/officeDocument/2006/relationships/oleObject" Target="../embeddings/oleObject108.bin"/><Relationship Id="rId45" Type="http://schemas.openxmlformats.org/officeDocument/2006/relationships/oleObject" Target="../embeddings/oleObject112.bin"/><Relationship Id="rId53" Type="http://schemas.openxmlformats.org/officeDocument/2006/relationships/oleObject" Target="../embeddings/oleObject116.bin"/><Relationship Id="rId58" Type="http://schemas.openxmlformats.org/officeDocument/2006/relationships/image" Target="../media/image53.wmf"/><Relationship Id="rId66" Type="http://schemas.openxmlformats.org/officeDocument/2006/relationships/oleObject" Target="../embeddings/oleObject124.bin"/><Relationship Id="rId74" Type="http://schemas.openxmlformats.org/officeDocument/2006/relationships/oleObject" Target="../embeddings/oleObject128.bin"/><Relationship Id="rId79" Type="http://schemas.openxmlformats.org/officeDocument/2006/relationships/oleObject" Target="../embeddings/oleObject132.bin"/><Relationship Id="rId87" Type="http://schemas.openxmlformats.org/officeDocument/2006/relationships/oleObject" Target="../embeddings/oleObject137.bin"/><Relationship Id="rId102" Type="http://schemas.openxmlformats.org/officeDocument/2006/relationships/oleObject" Target="../embeddings/oleObject147.bin"/><Relationship Id="rId110" Type="http://schemas.openxmlformats.org/officeDocument/2006/relationships/image" Target="../media/image70.wmf"/><Relationship Id="rId115" Type="http://schemas.openxmlformats.org/officeDocument/2006/relationships/image" Target="../media/image72.wmf"/><Relationship Id="rId5" Type="http://schemas.openxmlformats.org/officeDocument/2006/relationships/oleObject" Target="../embeddings/oleObject88.bin"/><Relationship Id="rId61" Type="http://schemas.openxmlformats.org/officeDocument/2006/relationships/oleObject" Target="../embeddings/oleObject120.bin"/><Relationship Id="rId82" Type="http://schemas.openxmlformats.org/officeDocument/2006/relationships/oleObject" Target="../embeddings/oleObject134.bin"/><Relationship Id="rId90" Type="http://schemas.openxmlformats.org/officeDocument/2006/relationships/image" Target="../media/image63.wmf"/><Relationship Id="rId95" Type="http://schemas.openxmlformats.org/officeDocument/2006/relationships/image" Target="../media/image65.wmf"/><Relationship Id="rId19" Type="http://schemas.openxmlformats.org/officeDocument/2006/relationships/oleObject" Target="../embeddings/oleObject95.bin"/><Relationship Id="rId14" Type="http://schemas.openxmlformats.org/officeDocument/2006/relationships/image" Target="../media/image26.wmf"/><Relationship Id="rId22" Type="http://schemas.openxmlformats.org/officeDocument/2006/relationships/oleObject" Target="../embeddings/oleObject97.bin"/><Relationship Id="rId27" Type="http://schemas.openxmlformats.org/officeDocument/2006/relationships/oleObject" Target="../embeddings/oleObject100.bin"/><Relationship Id="rId30" Type="http://schemas.openxmlformats.org/officeDocument/2006/relationships/oleObject" Target="../embeddings/oleObject102.bin"/><Relationship Id="rId35" Type="http://schemas.openxmlformats.org/officeDocument/2006/relationships/oleObject" Target="../embeddings/oleObject105.bin"/><Relationship Id="rId43" Type="http://schemas.openxmlformats.org/officeDocument/2006/relationships/oleObject" Target="../embeddings/oleObject110.bin"/><Relationship Id="rId48" Type="http://schemas.openxmlformats.org/officeDocument/2006/relationships/image" Target="../media/image48.wmf"/><Relationship Id="rId56" Type="http://schemas.openxmlformats.org/officeDocument/2006/relationships/image" Target="../media/image52.wmf"/><Relationship Id="rId64" Type="http://schemas.openxmlformats.org/officeDocument/2006/relationships/image" Target="../media/image54.wmf"/><Relationship Id="rId69" Type="http://schemas.openxmlformats.org/officeDocument/2006/relationships/image" Target="../media/image56.wmf"/><Relationship Id="rId77" Type="http://schemas.openxmlformats.org/officeDocument/2006/relationships/oleObject" Target="../embeddings/oleObject131.bin"/><Relationship Id="rId100" Type="http://schemas.openxmlformats.org/officeDocument/2006/relationships/image" Target="../media/image67.wmf"/><Relationship Id="rId105" Type="http://schemas.openxmlformats.org/officeDocument/2006/relationships/oleObject" Target="../embeddings/oleObject149.bin"/><Relationship Id="rId113" Type="http://schemas.openxmlformats.org/officeDocument/2006/relationships/oleObject" Target="../embeddings/oleObject154.bin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115.bin"/><Relationship Id="rId72" Type="http://schemas.openxmlformats.org/officeDocument/2006/relationships/oleObject" Target="../embeddings/oleObject127.bin"/><Relationship Id="rId80" Type="http://schemas.openxmlformats.org/officeDocument/2006/relationships/oleObject" Target="../embeddings/oleObject133.bin"/><Relationship Id="rId85" Type="http://schemas.openxmlformats.org/officeDocument/2006/relationships/oleObject" Target="../embeddings/oleObject136.bin"/><Relationship Id="rId93" Type="http://schemas.openxmlformats.org/officeDocument/2006/relationships/oleObject" Target="../embeddings/oleObject141.bin"/><Relationship Id="rId98" Type="http://schemas.openxmlformats.org/officeDocument/2006/relationships/image" Target="../media/image66.wmf"/><Relationship Id="rId3" Type="http://schemas.openxmlformats.org/officeDocument/2006/relationships/oleObject" Target="../embeddings/oleObject87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94.bin"/><Relationship Id="rId25" Type="http://schemas.openxmlformats.org/officeDocument/2006/relationships/image" Target="../media/image16.wmf"/><Relationship Id="rId33" Type="http://schemas.openxmlformats.org/officeDocument/2006/relationships/oleObject" Target="../embeddings/oleObject104.bin"/><Relationship Id="rId38" Type="http://schemas.openxmlformats.org/officeDocument/2006/relationships/oleObject" Target="../embeddings/oleObject107.bin"/><Relationship Id="rId46" Type="http://schemas.openxmlformats.org/officeDocument/2006/relationships/image" Target="../media/image47.wmf"/><Relationship Id="rId59" Type="http://schemas.openxmlformats.org/officeDocument/2006/relationships/oleObject" Target="../embeddings/oleObject119.bin"/><Relationship Id="rId67" Type="http://schemas.openxmlformats.org/officeDocument/2006/relationships/image" Target="../media/image55.wmf"/><Relationship Id="rId103" Type="http://schemas.openxmlformats.org/officeDocument/2006/relationships/oleObject" Target="../embeddings/oleObject148.bin"/><Relationship Id="rId108" Type="http://schemas.openxmlformats.org/officeDocument/2006/relationships/oleObject" Target="../embeddings/oleObject151.bin"/><Relationship Id="rId116" Type="http://schemas.openxmlformats.org/officeDocument/2006/relationships/oleObject" Target="../embeddings/oleObject156.bin"/><Relationship Id="rId20" Type="http://schemas.openxmlformats.org/officeDocument/2006/relationships/image" Target="../media/image14.wmf"/><Relationship Id="rId41" Type="http://schemas.openxmlformats.org/officeDocument/2006/relationships/oleObject" Target="../embeddings/oleObject109.bin"/><Relationship Id="rId54" Type="http://schemas.openxmlformats.org/officeDocument/2006/relationships/image" Target="../media/image51.wmf"/><Relationship Id="rId62" Type="http://schemas.openxmlformats.org/officeDocument/2006/relationships/oleObject" Target="../embeddings/oleObject121.bin"/><Relationship Id="rId70" Type="http://schemas.openxmlformats.org/officeDocument/2006/relationships/oleObject" Target="../embeddings/oleObject126.bin"/><Relationship Id="rId75" Type="http://schemas.openxmlformats.org/officeDocument/2006/relationships/oleObject" Target="../embeddings/oleObject129.bin"/><Relationship Id="rId83" Type="http://schemas.openxmlformats.org/officeDocument/2006/relationships/oleObject" Target="../embeddings/oleObject135.bin"/><Relationship Id="rId88" Type="http://schemas.openxmlformats.org/officeDocument/2006/relationships/oleObject" Target="../embeddings/oleObject138.bin"/><Relationship Id="rId91" Type="http://schemas.openxmlformats.org/officeDocument/2006/relationships/oleObject" Target="../embeddings/oleObject140.bin"/><Relationship Id="rId96" Type="http://schemas.openxmlformats.org/officeDocument/2006/relationships/oleObject" Target="../embeddings/oleObject143.bin"/><Relationship Id="rId111" Type="http://schemas.openxmlformats.org/officeDocument/2006/relationships/oleObject" Target="../embeddings/oleObject15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5" Type="http://schemas.openxmlformats.org/officeDocument/2006/relationships/oleObject" Target="../embeddings/oleObject93.bin"/><Relationship Id="rId23" Type="http://schemas.openxmlformats.org/officeDocument/2006/relationships/image" Target="../media/image27.wmf"/><Relationship Id="rId28" Type="http://schemas.openxmlformats.org/officeDocument/2006/relationships/image" Target="../media/image17.wmf"/><Relationship Id="rId36" Type="http://schemas.openxmlformats.org/officeDocument/2006/relationships/image" Target="../media/image29.wmf"/><Relationship Id="rId49" Type="http://schemas.openxmlformats.org/officeDocument/2006/relationships/oleObject" Target="../embeddings/oleObject114.bin"/><Relationship Id="rId57" Type="http://schemas.openxmlformats.org/officeDocument/2006/relationships/oleObject" Target="../embeddings/oleObject118.bin"/><Relationship Id="rId106" Type="http://schemas.openxmlformats.org/officeDocument/2006/relationships/image" Target="../media/image69.wmf"/><Relationship Id="rId114" Type="http://schemas.openxmlformats.org/officeDocument/2006/relationships/oleObject" Target="../embeddings/oleObject155.bin"/><Relationship Id="rId10" Type="http://schemas.openxmlformats.org/officeDocument/2006/relationships/image" Target="../media/image9.wmf"/><Relationship Id="rId31" Type="http://schemas.openxmlformats.org/officeDocument/2006/relationships/image" Target="../media/image28.wmf"/><Relationship Id="rId44" Type="http://schemas.openxmlformats.org/officeDocument/2006/relationships/oleObject" Target="../embeddings/oleObject111.bin"/><Relationship Id="rId52" Type="http://schemas.openxmlformats.org/officeDocument/2006/relationships/image" Target="../media/image50.wmf"/><Relationship Id="rId60" Type="http://schemas.openxmlformats.org/officeDocument/2006/relationships/image" Target="../media/image38.wmf"/><Relationship Id="rId65" Type="http://schemas.openxmlformats.org/officeDocument/2006/relationships/oleObject" Target="../embeddings/oleObject123.bin"/><Relationship Id="rId73" Type="http://schemas.openxmlformats.org/officeDocument/2006/relationships/image" Target="../media/image58.wmf"/><Relationship Id="rId78" Type="http://schemas.openxmlformats.org/officeDocument/2006/relationships/image" Target="../media/image59.wmf"/><Relationship Id="rId81" Type="http://schemas.openxmlformats.org/officeDocument/2006/relationships/image" Target="../media/image60.wmf"/><Relationship Id="rId86" Type="http://schemas.openxmlformats.org/officeDocument/2006/relationships/image" Target="../media/image62.wmf"/><Relationship Id="rId94" Type="http://schemas.openxmlformats.org/officeDocument/2006/relationships/oleObject" Target="../embeddings/oleObject142.bin"/><Relationship Id="rId99" Type="http://schemas.openxmlformats.org/officeDocument/2006/relationships/oleObject" Target="../embeddings/oleObject145.bin"/><Relationship Id="rId101" Type="http://schemas.openxmlformats.org/officeDocument/2006/relationships/oleObject" Target="../embeddings/oleObject146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90.bin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13.wmf"/><Relationship Id="rId39" Type="http://schemas.openxmlformats.org/officeDocument/2006/relationships/image" Target="../media/image21.wmf"/><Relationship Id="rId109" Type="http://schemas.openxmlformats.org/officeDocument/2006/relationships/oleObject" Target="../embeddings/oleObject152.bin"/><Relationship Id="rId34" Type="http://schemas.openxmlformats.org/officeDocument/2006/relationships/image" Target="../media/image19.wmf"/><Relationship Id="rId50" Type="http://schemas.openxmlformats.org/officeDocument/2006/relationships/image" Target="../media/image49.wmf"/><Relationship Id="rId55" Type="http://schemas.openxmlformats.org/officeDocument/2006/relationships/oleObject" Target="../embeddings/oleObject117.bin"/><Relationship Id="rId76" Type="http://schemas.openxmlformats.org/officeDocument/2006/relationships/oleObject" Target="../embeddings/oleObject130.bin"/><Relationship Id="rId97" Type="http://schemas.openxmlformats.org/officeDocument/2006/relationships/oleObject" Target="../embeddings/oleObject144.bin"/><Relationship Id="rId104" Type="http://schemas.openxmlformats.org/officeDocument/2006/relationships/image" Target="../media/image68.wmf"/><Relationship Id="rId7" Type="http://schemas.openxmlformats.org/officeDocument/2006/relationships/oleObject" Target="../embeddings/oleObject89.bin"/><Relationship Id="rId71" Type="http://schemas.openxmlformats.org/officeDocument/2006/relationships/image" Target="../media/image57.wmf"/><Relationship Id="rId9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101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63.bin"/><Relationship Id="rId18" Type="http://schemas.openxmlformats.org/officeDocument/2006/relationships/image" Target="../media/image13.wmf"/><Relationship Id="rId26" Type="http://schemas.openxmlformats.org/officeDocument/2006/relationships/oleObject" Target="../embeddings/oleObject170.bin"/><Relationship Id="rId39" Type="http://schemas.openxmlformats.org/officeDocument/2006/relationships/image" Target="../media/image21.wmf"/><Relationship Id="rId21" Type="http://schemas.openxmlformats.org/officeDocument/2006/relationships/oleObject" Target="../embeddings/oleObject167.bin"/><Relationship Id="rId34" Type="http://schemas.openxmlformats.org/officeDocument/2006/relationships/image" Target="../media/image19.wmf"/><Relationship Id="rId42" Type="http://schemas.openxmlformats.org/officeDocument/2006/relationships/image" Target="../media/image30.wmf"/><Relationship Id="rId47" Type="http://schemas.openxmlformats.org/officeDocument/2006/relationships/image" Target="../media/image73.wmf"/><Relationship Id="rId50" Type="http://schemas.openxmlformats.org/officeDocument/2006/relationships/oleObject" Target="../embeddings/oleObject186.bin"/><Relationship Id="rId55" Type="http://schemas.openxmlformats.org/officeDocument/2006/relationships/image" Target="../media/image77.wmf"/><Relationship Id="rId7" Type="http://schemas.openxmlformats.org/officeDocument/2006/relationships/oleObject" Target="../embeddings/oleObject160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165.bin"/><Relationship Id="rId25" Type="http://schemas.openxmlformats.org/officeDocument/2006/relationships/image" Target="../media/image16.wmf"/><Relationship Id="rId33" Type="http://schemas.openxmlformats.org/officeDocument/2006/relationships/oleObject" Target="../embeddings/oleObject175.bin"/><Relationship Id="rId38" Type="http://schemas.openxmlformats.org/officeDocument/2006/relationships/oleObject" Target="../embeddings/oleObject178.bin"/><Relationship Id="rId46" Type="http://schemas.openxmlformats.org/officeDocument/2006/relationships/oleObject" Target="../embeddings/oleObject18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29" Type="http://schemas.openxmlformats.org/officeDocument/2006/relationships/oleObject" Target="../embeddings/oleObject172.bin"/><Relationship Id="rId41" Type="http://schemas.openxmlformats.org/officeDocument/2006/relationships/oleObject" Target="../embeddings/oleObject180.bin"/><Relationship Id="rId54" Type="http://schemas.openxmlformats.org/officeDocument/2006/relationships/oleObject" Target="../embeddings/oleObject188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62.bin"/><Relationship Id="rId24" Type="http://schemas.openxmlformats.org/officeDocument/2006/relationships/oleObject" Target="../embeddings/oleObject169.bin"/><Relationship Id="rId32" Type="http://schemas.openxmlformats.org/officeDocument/2006/relationships/oleObject" Target="../embeddings/oleObject174.bin"/><Relationship Id="rId37" Type="http://schemas.openxmlformats.org/officeDocument/2006/relationships/oleObject" Target="../embeddings/oleObject177.bin"/><Relationship Id="rId40" Type="http://schemas.openxmlformats.org/officeDocument/2006/relationships/oleObject" Target="../embeddings/oleObject179.bin"/><Relationship Id="rId45" Type="http://schemas.openxmlformats.org/officeDocument/2006/relationships/oleObject" Target="../embeddings/oleObject183.bin"/><Relationship Id="rId53" Type="http://schemas.openxmlformats.org/officeDocument/2006/relationships/image" Target="../media/image76.wmf"/><Relationship Id="rId5" Type="http://schemas.openxmlformats.org/officeDocument/2006/relationships/oleObject" Target="../embeddings/oleObject159.bin"/><Relationship Id="rId15" Type="http://schemas.openxmlformats.org/officeDocument/2006/relationships/oleObject" Target="../embeddings/oleObject164.bin"/><Relationship Id="rId23" Type="http://schemas.openxmlformats.org/officeDocument/2006/relationships/image" Target="../media/image27.wmf"/><Relationship Id="rId28" Type="http://schemas.openxmlformats.org/officeDocument/2006/relationships/image" Target="../media/image17.wmf"/><Relationship Id="rId36" Type="http://schemas.openxmlformats.org/officeDocument/2006/relationships/image" Target="../media/image29.wmf"/><Relationship Id="rId49" Type="http://schemas.openxmlformats.org/officeDocument/2006/relationships/image" Target="../media/image74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66.bin"/><Relationship Id="rId31" Type="http://schemas.openxmlformats.org/officeDocument/2006/relationships/image" Target="../media/image28.wmf"/><Relationship Id="rId44" Type="http://schemas.openxmlformats.org/officeDocument/2006/relationships/oleObject" Target="../embeddings/oleObject182.bin"/><Relationship Id="rId52" Type="http://schemas.openxmlformats.org/officeDocument/2006/relationships/oleObject" Target="../embeddings/oleObject187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161.bin"/><Relationship Id="rId14" Type="http://schemas.openxmlformats.org/officeDocument/2006/relationships/image" Target="../media/image26.wmf"/><Relationship Id="rId22" Type="http://schemas.openxmlformats.org/officeDocument/2006/relationships/oleObject" Target="../embeddings/oleObject168.bin"/><Relationship Id="rId27" Type="http://schemas.openxmlformats.org/officeDocument/2006/relationships/oleObject" Target="../embeddings/oleObject171.bin"/><Relationship Id="rId30" Type="http://schemas.openxmlformats.org/officeDocument/2006/relationships/oleObject" Target="../embeddings/oleObject173.bin"/><Relationship Id="rId35" Type="http://schemas.openxmlformats.org/officeDocument/2006/relationships/oleObject" Target="../embeddings/oleObject176.bin"/><Relationship Id="rId43" Type="http://schemas.openxmlformats.org/officeDocument/2006/relationships/oleObject" Target="../embeddings/oleObject181.bin"/><Relationship Id="rId48" Type="http://schemas.openxmlformats.org/officeDocument/2006/relationships/oleObject" Target="../embeddings/oleObject185.bin"/><Relationship Id="rId8" Type="http://schemas.openxmlformats.org/officeDocument/2006/relationships/image" Target="../media/image24.wmf"/><Relationship Id="rId51" Type="http://schemas.openxmlformats.org/officeDocument/2006/relationships/image" Target="../media/image75.wmf"/><Relationship Id="rId3" Type="http://schemas.openxmlformats.org/officeDocument/2006/relationships/oleObject" Target="../embeddings/oleObject15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88854" y="2843054"/>
            <a:ext cx="8672887" cy="99257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The Binomial Expansion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82696" y="396163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730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7383" y="1375954"/>
                <a:ext cx="4310743" cy="4937760"/>
              </a:xfrm>
            </p:spPr>
            <p:txBody>
              <a:bodyPr>
                <a:normAutofit lnSpcReduction="10000"/>
              </a:bodyPr>
              <a:lstStyle/>
              <a:p>
                <a:pPr marL="514350" indent="-51435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Expand and simplify if possible: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Simplify: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(−2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383" y="1375954"/>
                <a:ext cx="4310743" cy="4937760"/>
              </a:xfrm>
              <a:blipFill>
                <a:blip r:embed="rId2"/>
                <a:stretch>
                  <a:fillRect l="-1980" t="-29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58937" y="1345474"/>
                <a:ext cx="4310743" cy="48010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Expand and simplify if possible: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den>
                            </m:f>
                            <m:r>
                              <a:rPr lang="en-US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</m:den>
                            </m:f>
                            <m:r>
                              <a:rPr lang="en-US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937" y="1345474"/>
                <a:ext cx="4310743" cy="4801009"/>
              </a:xfrm>
              <a:prstGeom prst="rect">
                <a:avLst/>
              </a:prstGeom>
              <a:blipFill>
                <a:blip r:embed="rId3"/>
                <a:stretch>
                  <a:fillRect l="-1556" t="-13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84366" y="2272936"/>
                <a:ext cx="230210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366" y="2272936"/>
                <a:ext cx="2302105" cy="37555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97429" y="3017520"/>
                <a:ext cx="279409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𝒙𝒚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429" y="3017520"/>
                <a:ext cx="2794098" cy="375552"/>
              </a:xfrm>
              <a:prstGeom prst="rect">
                <a:avLst/>
              </a:prstGeom>
              <a:blipFill>
                <a:blip r:embed="rId5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93074" y="3762103"/>
                <a:ext cx="247843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074" y="3762103"/>
                <a:ext cx="2478435" cy="375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7497" y="5238204"/>
                <a:ext cx="79214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7" y="5238204"/>
                <a:ext cx="792140" cy="375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52503" y="4946467"/>
                <a:ext cx="75687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𝟖𝟏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503" y="4946467"/>
                <a:ext cx="756874" cy="6127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49679" y="5821678"/>
                <a:ext cx="795346" cy="611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  <m:sSup>
                        <m:sSup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679" y="5821678"/>
                <a:ext cx="795346" cy="6117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2800" y="5756364"/>
                <a:ext cx="513282" cy="6113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756364"/>
                <a:ext cx="513282" cy="6113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81451" y="2225038"/>
                <a:ext cx="660052" cy="374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451" y="2225038"/>
                <a:ext cx="660052" cy="3743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67748" y="1976843"/>
                <a:ext cx="934679" cy="6662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  <m:rad>
                            <m:rad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7748" y="1976843"/>
                <a:ext cx="934679" cy="66627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85657" y="3792580"/>
                <a:ext cx="660052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657" y="3792580"/>
                <a:ext cx="660052" cy="6646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498081" y="3762099"/>
                <a:ext cx="993028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𝟖𝟏</m:t>
                          </m:r>
                        </m:den>
                      </m:f>
                      <m:rad>
                        <m:ra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081" y="3762099"/>
                <a:ext cx="993028" cy="61279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55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8A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	Work out each of these: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620713" y="3048000"/>
          <a:ext cx="914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482391" imgH="279279" progId="Equation.DSMT4">
                  <p:embed/>
                </p:oleObj>
              </mc:Choice>
              <mc:Fallback>
                <p:oleObj name="Equation" r:id="rId3" imgW="482391" imgH="279279" progId="Equation.DSMT4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048000"/>
                        <a:ext cx="914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20713" y="3733800"/>
          <a:ext cx="9620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508000" imgH="279400" progId="Equation.DSMT4">
                  <p:embed/>
                </p:oleObj>
              </mc:Choice>
              <mc:Fallback>
                <p:oleObj name="Equation" r:id="rId5" imgW="508000" imgH="279400" progId="Equation.DSMT4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33800"/>
                        <a:ext cx="9620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620713" y="4419600"/>
          <a:ext cx="93821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495085" imgH="279279" progId="Equation.DSMT4">
                  <p:embed/>
                </p:oleObj>
              </mc:Choice>
              <mc:Fallback>
                <p:oleObj name="Equation" r:id="rId7" imgW="495085" imgH="279279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4419600"/>
                        <a:ext cx="938212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620713" y="2362200"/>
          <a:ext cx="9620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508000" imgH="279400" progId="Equation.DSMT4">
                  <p:embed/>
                </p:oleObj>
              </mc:Choice>
              <mc:Fallback>
                <p:oleObj name="Equation" r:id="rId9" imgW="508000" imgH="279400" progId="Equation.DSMT4">
                  <p:embed/>
                  <p:pic>
                    <p:nvPicPr>
                      <p:cNvPr id="92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362200"/>
                        <a:ext cx="9620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609600" y="5105400"/>
          <a:ext cx="9620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508000" imgH="279400" progId="Equation.DSMT4">
                  <p:embed/>
                </p:oleObj>
              </mc:Choice>
              <mc:Fallback>
                <p:oleObj name="Equation" r:id="rId11" imgW="508000" imgH="279400" progId="Equation.DSMT4">
                  <p:embed/>
                  <p:pic>
                    <p:nvPicPr>
                      <p:cNvPr id="92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05400"/>
                        <a:ext cx="9620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4811713" y="2438400"/>
          <a:ext cx="1730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88707" imgH="164742" progId="Equation.DSMT4">
                  <p:embed/>
                </p:oleObj>
              </mc:Choice>
              <mc:Fallback>
                <p:oleObj name="Equation" r:id="rId13" imgW="88707" imgH="164742" progId="Equation.DSMT4">
                  <p:embed/>
                  <p:pic>
                    <p:nvPicPr>
                      <p:cNvPr id="92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2438400"/>
                        <a:ext cx="1730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4049713" y="3048000"/>
          <a:ext cx="3460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177492" imgH="177492" progId="Equation.DSMT4">
                  <p:embed/>
                </p:oleObj>
              </mc:Choice>
              <mc:Fallback>
                <p:oleObj name="Equation" r:id="rId15" imgW="177492" imgH="177492" progId="Equation.DSMT4">
                  <p:embed/>
                  <p:pic>
                    <p:nvPicPr>
                      <p:cNvPr id="92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3048000"/>
                        <a:ext cx="3460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497513" y="3048000"/>
          <a:ext cx="3206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164814" imgH="177492" progId="Equation.DSMT4">
                  <p:embed/>
                </p:oleObj>
              </mc:Choice>
              <mc:Fallback>
                <p:oleObj name="Equation" r:id="rId17" imgW="164814" imgH="177492" progId="Equation.DSMT4">
                  <p:embed/>
                  <p:pic>
                    <p:nvPicPr>
                      <p:cNvPr id="92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7513" y="3048000"/>
                        <a:ext cx="3206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/>
        </p:nvGraphicFramePr>
        <p:xfrm>
          <a:off x="4811713" y="31242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139700" imgH="139700" progId="Equation.DSMT4">
                  <p:embed/>
                </p:oleObj>
              </mc:Choice>
              <mc:Fallback>
                <p:oleObj name="Equation" r:id="rId19" imgW="139700" imgH="139700" progId="Equation.DSMT4">
                  <p:embed/>
                  <p:pic>
                    <p:nvPicPr>
                      <p:cNvPr id="92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31242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3287713" y="3657600"/>
          <a:ext cx="4445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1" imgW="228501" imgH="203112" progId="Equation.DSMT4">
                  <p:embed/>
                </p:oleObj>
              </mc:Choice>
              <mc:Fallback>
                <p:oleObj name="Equation" r:id="rId21" imgW="228501" imgH="203112" progId="Equation.DSMT4">
                  <p:embed/>
                  <p:pic>
                    <p:nvPicPr>
                      <p:cNvPr id="924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3657600"/>
                        <a:ext cx="4445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/>
        </p:nvGraphicFramePr>
        <p:xfrm>
          <a:off x="6259513" y="3657600"/>
          <a:ext cx="4191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3" imgW="215713" imgH="203024" progId="Equation.DSMT4">
                  <p:embed/>
                </p:oleObj>
              </mc:Choice>
              <mc:Fallback>
                <p:oleObj name="Equation" r:id="rId23" imgW="215713" imgH="203024" progId="Equation.DSMT4">
                  <p:embed/>
                  <p:pic>
                    <p:nvPicPr>
                      <p:cNvPr id="924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9513" y="3657600"/>
                        <a:ext cx="4191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5573713" y="37338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5" imgW="139700" imgH="139700" progId="Equation.DSMT4">
                  <p:embed/>
                </p:oleObj>
              </mc:Choice>
              <mc:Fallback>
                <p:oleObj name="Equation" r:id="rId25" imgW="139700" imgH="139700" progId="Equation.DSMT4">
                  <p:embed/>
                  <p:pic>
                    <p:nvPicPr>
                      <p:cNvPr id="924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3713" y="37338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4659313" y="3733800"/>
          <a:ext cx="5445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7" imgW="279158" imgH="177646" progId="Equation.DSMT4">
                  <p:embed/>
                </p:oleObj>
              </mc:Choice>
              <mc:Fallback>
                <p:oleObj name="Equation" r:id="rId27" imgW="279158" imgH="177646" progId="Equation.DSMT4">
                  <p:embed/>
                  <p:pic>
                    <p:nvPicPr>
                      <p:cNvPr id="924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3733800"/>
                        <a:ext cx="5445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/>
          <p:cNvGraphicFramePr>
            <a:graphicFrameLocks noChangeAspect="1"/>
          </p:cNvGraphicFramePr>
          <p:nvPr/>
        </p:nvGraphicFramePr>
        <p:xfrm>
          <a:off x="5421313" y="4419600"/>
          <a:ext cx="61753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9" imgW="317225" imgH="203024" progId="Equation.DSMT4">
                  <p:embed/>
                </p:oleObj>
              </mc:Choice>
              <mc:Fallback>
                <p:oleObj name="Equation" r:id="rId29" imgW="317225" imgH="203024" progId="Equation.DSMT4">
                  <p:embed/>
                  <p:pic>
                    <p:nvPicPr>
                      <p:cNvPr id="92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1313" y="4419600"/>
                        <a:ext cx="617537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6" name="Object 30"/>
          <p:cNvGraphicFramePr>
            <a:graphicFrameLocks noChangeAspect="1"/>
          </p:cNvGraphicFramePr>
          <p:nvPr/>
        </p:nvGraphicFramePr>
        <p:xfrm>
          <a:off x="4049713" y="37338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1" imgW="139700" imgH="139700" progId="Equation.DSMT4">
                  <p:embed/>
                </p:oleObj>
              </mc:Choice>
              <mc:Fallback>
                <p:oleObj name="Equation" r:id="rId31" imgW="139700" imgH="139700" progId="Equation.DSMT4">
                  <p:embed/>
                  <p:pic>
                    <p:nvPicPr>
                      <p:cNvPr id="92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9713" y="37338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/>
          <p:cNvGraphicFramePr>
            <a:graphicFrameLocks noChangeAspect="1"/>
          </p:cNvGraphicFramePr>
          <p:nvPr/>
        </p:nvGraphicFramePr>
        <p:xfrm>
          <a:off x="2754313" y="4419600"/>
          <a:ext cx="4445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2" imgW="228501" imgH="203112" progId="Equation.DSMT4">
                  <p:embed/>
                </p:oleObj>
              </mc:Choice>
              <mc:Fallback>
                <p:oleObj name="Equation" r:id="rId32" imgW="228501" imgH="203112" progId="Equation.DSMT4">
                  <p:embed/>
                  <p:pic>
                    <p:nvPicPr>
                      <p:cNvPr id="924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4419600"/>
                        <a:ext cx="4445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6172200" y="5181600"/>
          <a:ext cx="6413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4" imgW="330057" imgH="203112" progId="Equation.DSMT4">
                  <p:embed/>
                </p:oleObj>
              </mc:Choice>
              <mc:Fallback>
                <p:oleObj name="Equation" r:id="rId34" imgW="330057" imgH="203112" progId="Equation.DSMT4">
                  <p:embed/>
                  <p:pic>
                    <p:nvPicPr>
                      <p:cNvPr id="924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81600"/>
                        <a:ext cx="6413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3363913" y="44958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6" imgW="139700" imgH="139700" progId="Equation.DSMT4">
                  <p:embed/>
                </p:oleObj>
              </mc:Choice>
              <mc:Fallback>
                <p:oleObj name="Equation" r:id="rId36" imgW="139700" imgH="139700" progId="Equation.DSMT4">
                  <p:embed/>
                  <p:pic>
                    <p:nvPicPr>
                      <p:cNvPr id="924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44958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0" name="Object 34"/>
          <p:cNvGraphicFramePr>
            <a:graphicFrameLocks noChangeAspect="1"/>
          </p:cNvGraphicFramePr>
          <p:nvPr/>
        </p:nvGraphicFramePr>
        <p:xfrm>
          <a:off x="3897313" y="4419600"/>
          <a:ext cx="642937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7" imgW="330057" imgH="203112" progId="Equation.DSMT4">
                  <p:embed/>
                </p:oleObj>
              </mc:Choice>
              <mc:Fallback>
                <p:oleObj name="Equation" r:id="rId37" imgW="330057" imgH="203112" progId="Equation.DSMT4">
                  <p:embed/>
                  <p:pic>
                    <p:nvPicPr>
                      <p:cNvPr id="925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4419600"/>
                        <a:ext cx="642937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4811713" y="44958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39" imgW="139700" imgH="139700" progId="Equation.DSMT4">
                  <p:embed/>
                </p:oleObj>
              </mc:Choice>
              <mc:Fallback>
                <p:oleObj name="Equation" r:id="rId39" imgW="139700" imgH="139700" progId="Equation.DSMT4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44958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6945313" y="4419600"/>
          <a:ext cx="4191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40" imgW="215713" imgH="203024" progId="Equation.DSMT4">
                  <p:embed/>
                </p:oleObj>
              </mc:Choice>
              <mc:Fallback>
                <p:oleObj name="Equation" r:id="rId40" imgW="215713" imgH="203024" progId="Equation.DSMT4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5313" y="4419600"/>
                        <a:ext cx="4191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6335713" y="4495800"/>
          <a:ext cx="271462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2" imgW="139700" imgH="139700" progId="Equation.DSMT4">
                  <p:embed/>
                </p:oleObj>
              </mc:Choice>
              <mc:Fallback>
                <p:oleObj name="Equation" r:id="rId42" imgW="139700" imgH="139700" progId="Equation.DSMT4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4495800"/>
                        <a:ext cx="271462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0" name="Object 54"/>
          <p:cNvGraphicFramePr>
            <a:graphicFrameLocks noChangeAspect="1"/>
          </p:cNvGraphicFramePr>
          <p:nvPr/>
        </p:nvGraphicFramePr>
        <p:xfrm>
          <a:off x="4572000" y="5181600"/>
          <a:ext cx="74136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43" imgW="380835" imgH="203112" progId="Equation.DSMT4">
                  <p:embed/>
                </p:oleObj>
              </mc:Choice>
              <mc:Fallback>
                <p:oleObj name="Equation" r:id="rId43" imgW="380835" imgH="203112" progId="Equation.DSMT4">
                  <p:embed/>
                  <p:pic>
                    <p:nvPicPr>
                      <p:cNvPr id="927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81600"/>
                        <a:ext cx="74136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1" name="Object 55"/>
          <p:cNvGraphicFramePr>
            <a:graphicFrameLocks noChangeAspect="1"/>
          </p:cNvGraphicFramePr>
          <p:nvPr/>
        </p:nvGraphicFramePr>
        <p:xfrm>
          <a:off x="2209800" y="5181600"/>
          <a:ext cx="4445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45" imgW="228501" imgH="203112" progId="Equation.DSMT4">
                  <p:embed/>
                </p:oleObj>
              </mc:Choice>
              <mc:Fallback>
                <p:oleObj name="Equation" r:id="rId45" imgW="228501" imgH="203112" progId="Equation.DSMT4">
                  <p:embed/>
                  <p:pic>
                    <p:nvPicPr>
                      <p:cNvPr id="927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81600"/>
                        <a:ext cx="4445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2" name="Object 56"/>
          <p:cNvGraphicFramePr>
            <a:graphicFrameLocks noChangeAspect="1"/>
          </p:cNvGraphicFramePr>
          <p:nvPr/>
        </p:nvGraphicFramePr>
        <p:xfrm>
          <a:off x="2819400" y="5257800"/>
          <a:ext cx="2714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7" imgW="139700" imgH="139700" progId="Equation.DSMT4">
                  <p:embed/>
                </p:oleObj>
              </mc:Choice>
              <mc:Fallback>
                <p:oleObj name="Equation" r:id="rId47" imgW="139700" imgH="139700" progId="Equation.DSMT4">
                  <p:embed/>
                  <p:pic>
                    <p:nvPicPr>
                      <p:cNvPr id="927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271463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3" name="Object 57"/>
          <p:cNvGraphicFramePr>
            <a:graphicFrameLocks noChangeAspect="1"/>
          </p:cNvGraphicFramePr>
          <p:nvPr/>
        </p:nvGraphicFramePr>
        <p:xfrm>
          <a:off x="3200400" y="5181600"/>
          <a:ext cx="64293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48" imgW="330057" imgH="203112" progId="Equation.DSMT4">
                  <p:embed/>
                </p:oleObj>
              </mc:Choice>
              <mc:Fallback>
                <p:oleObj name="Equation" r:id="rId48" imgW="330057" imgH="203112" progId="Equation.DSMT4">
                  <p:embed/>
                  <p:pic>
                    <p:nvPicPr>
                      <p:cNvPr id="927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181600"/>
                        <a:ext cx="642938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4" name="Object 58"/>
          <p:cNvGraphicFramePr>
            <a:graphicFrameLocks noChangeAspect="1"/>
          </p:cNvGraphicFramePr>
          <p:nvPr/>
        </p:nvGraphicFramePr>
        <p:xfrm>
          <a:off x="4114800" y="5257800"/>
          <a:ext cx="2714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50" imgW="139700" imgH="139700" progId="Equation.DSMT4">
                  <p:embed/>
                </p:oleObj>
              </mc:Choice>
              <mc:Fallback>
                <p:oleObj name="Equation" r:id="rId50" imgW="139700" imgH="139700" progId="Equation.DSMT4">
                  <p:embed/>
                  <p:pic>
                    <p:nvPicPr>
                      <p:cNvPr id="927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257800"/>
                        <a:ext cx="271463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5" name="Object 59"/>
          <p:cNvGraphicFramePr>
            <a:graphicFrameLocks noChangeAspect="1"/>
          </p:cNvGraphicFramePr>
          <p:nvPr/>
        </p:nvGraphicFramePr>
        <p:xfrm>
          <a:off x="7543800" y="5181600"/>
          <a:ext cx="4191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51" imgW="215713" imgH="203024" progId="Equation.DSMT4">
                  <p:embed/>
                </p:oleObj>
              </mc:Choice>
              <mc:Fallback>
                <p:oleObj name="Equation" r:id="rId51" imgW="215713" imgH="203024" progId="Equation.DSMT4">
                  <p:embed/>
                  <p:pic>
                    <p:nvPicPr>
                      <p:cNvPr id="9275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5181600"/>
                        <a:ext cx="41910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6" name="Object 60"/>
          <p:cNvGraphicFramePr>
            <a:graphicFrameLocks noChangeAspect="1"/>
          </p:cNvGraphicFramePr>
          <p:nvPr/>
        </p:nvGraphicFramePr>
        <p:xfrm>
          <a:off x="5562600" y="5257800"/>
          <a:ext cx="2714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53" imgW="139700" imgH="139700" progId="Equation.DSMT4">
                  <p:embed/>
                </p:oleObj>
              </mc:Choice>
              <mc:Fallback>
                <p:oleObj name="Equation" r:id="rId53" imgW="139700" imgH="139700" progId="Equation.DSMT4">
                  <p:embed/>
                  <p:pic>
                    <p:nvPicPr>
                      <p:cNvPr id="927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257800"/>
                        <a:ext cx="271463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7" name="Object 61"/>
          <p:cNvGraphicFramePr>
            <a:graphicFrameLocks noChangeAspect="1"/>
          </p:cNvGraphicFramePr>
          <p:nvPr/>
        </p:nvGraphicFramePr>
        <p:xfrm>
          <a:off x="7010400" y="5257800"/>
          <a:ext cx="2714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54" imgW="139700" imgH="139700" progId="Equation.DSMT4">
                  <p:embed/>
                </p:oleObj>
              </mc:Choice>
              <mc:Fallback>
                <p:oleObj name="Equation" r:id="rId54" imgW="139700" imgH="139700" progId="Equation.DSMT4">
                  <p:embed/>
                  <p:pic>
                    <p:nvPicPr>
                      <p:cNvPr id="9277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257800"/>
                        <a:ext cx="271463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2133600" y="6019800"/>
            <a:ext cx="548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There is a pattern in the coefficients (the numbers at the front of each term)</a:t>
            </a: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002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	The coefficients make a pattern known as </a:t>
            </a:r>
            <a:r>
              <a:rPr lang="en-GB" altLang="en-US" sz="2400" dirty="0">
                <a:solidFill>
                  <a:srgbClr val="CC0000"/>
                </a:solidFill>
                <a:latin typeface="Comic Sans MS" pitchFamily="66" charset="0"/>
              </a:rPr>
              <a:t>Pascal’s triangle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4267200" y="2286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3810000" y="2819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4724400" y="2819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42672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5181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2895600" y="4038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3810000" y="4038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4724400" y="4038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5638800" y="4038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5181600" y="4724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6096000" y="4724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267200" y="4724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2438400" y="4724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3352800" y="4724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4648200" y="541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5638800" y="5410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3733800" y="5410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1981200" y="5410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2895600" y="5410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553200" y="5410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>
            <a:off x="4114800" y="3124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7" name="Line 57"/>
          <p:cNvSpPr>
            <a:spLocks noChangeShapeType="1"/>
          </p:cNvSpPr>
          <p:nvPr/>
        </p:nvSpPr>
        <p:spPr bwMode="auto">
          <a:xfrm flipH="1">
            <a:off x="4495800" y="3124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304800" y="2438400"/>
            <a:ext cx="2362200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You work out each number by adding the 2 above it.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Number 1s always go down the edges</a:t>
            </a:r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>
            <a:off x="3657600" y="3733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 flipH="1">
            <a:off x="4038600" y="3733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4572000" y="3733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 flipH="1">
            <a:off x="4953000" y="3733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32004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H="1">
            <a:off x="35814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41148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 flipH="1">
            <a:off x="44958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7" name="Line 67"/>
          <p:cNvSpPr>
            <a:spLocks noChangeShapeType="1"/>
          </p:cNvSpPr>
          <p:nvPr/>
        </p:nvSpPr>
        <p:spPr bwMode="auto">
          <a:xfrm>
            <a:off x="50292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 flipH="1">
            <a:off x="5410200" y="4419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26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0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0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5" grpId="0"/>
      <p:bldP spid="10276" grpId="0"/>
      <p:bldP spid="10277" grpId="0"/>
      <p:bldP spid="10279" grpId="0"/>
      <p:bldP spid="10281" grpId="0"/>
      <p:bldP spid="10283" grpId="0"/>
      <p:bldP spid="10285" grpId="0"/>
      <p:bldP spid="10287" grpId="0"/>
      <p:bldP spid="10289" grpId="0"/>
      <p:bldP spid="10290" grpId="0"/>
      <p:bldP spid="10291" grpId="0"/>
      <p:bldP spid="10292" grpId="0"/>
      <p:bldP spid="10293" grpId="0"/>
      <p:bldP spid="10294" grpId="0"/>
      <p:bldP spid="10295" grpId="0"/>
      <p:bldP spid="10296" grpId="0" animBg="1"/>
      <p:bldP spid="10296" grpId="1" animBg="1"/>
      <p:bldP spid="10297" grpId="0" animBg="1"/>
      <p:bldP spid="10297" grpId="1" animBg="1"/>
      <p:bldP spid="10298" grpId="0"/>
      <p:bldP spid="10299" grpId="0" animBg="1"/>
      <p:bldP spid="10299" grpId="1" animBg="1"/>
      <p:bldP spid="10300" grpId="0" animBg="1"/>
      <p:bldP spid="10300" grpId="1" animBg="1"/>
      <p:bldP spid="10301" grpId="0" animBg="1"/>
      <p:bldP spid="10301" grpId="1" animBg="1"/>
      <p:bldP spid="10302" grpId="0" animBg="1"/>
      <p:bldP spid="10302" grpId="1" animBg="1"/>
      <p:bldP spid="10303" grpId="0" animBg="1"/>
      <p:bldP spid="10303" grpId="1" animBg="1"/>
      <p:bldP spid="10304" grpId="0" animBg="1"/>
      <p:bldP spid="10304" grpId="1" animBg="1"/>
      <p:bldP spid="10305" grpId="0" animBg="1"/>
      <p:bldP spid="10305" grpId="1" animBg="1"/>
      <p:bldP spid="10306" grpId="0" animBg="1"/>
      <p:bldP spid="10306" grpId="1" animBg="1"/>
      <p:bldP spid="10307" grpId="0" animBg="1"/>
      <p:bldP spid="10307" grpId="1" animBg="1"/>
      <p:bldP spid="10308" grpId="0" animBg="1"/>
      <p:bldP spid="1030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2046288" y="2209800"/>
          <a:ext cx="92075" cy="1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88707" imgH="164742" progId="Equation.DSMT4">
                  <p:embed/>
                </p:oleObj>
              </mc:Choice>
              <mc:Fallback>
                <p:oleObj name="Equation" r:id="rId3" imgW="88707" imgH="164742" progId="Equation.DSMT4">
                  <p:embed/>
                  <p:pic>
                    <p:nvPicPr>
                      <p:cNvPr id="11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2209800"/>
                        <a:ext cx="92075" cy="1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673225" y="2624138"/>
          <a:ext cx="1301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26835" imgH="139518" progId="Equation.DSMT4">
                  <p:embed/>
                </p:oleObj>
              </mc:Choice>
              <mc:Fallback>
                <p:oleObj name="Equation" r:id="rId5" imgW="126835" imgH="139518" progId="Equation.DSMT4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2624138"/>
                        <a:ext cx="1301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2425700" y="2582863"/>
          <a:ext cx="128588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2582863"/>
                        <a:ext cx="128588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2036763" y="2619375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112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2619375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1274763" y="2963863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112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2963863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2824163" y="2963863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177569" imgH="202936" progId="Equation.DSMT4">
                  <p:embed/>
                </p:oleObj>
              </mc:Choice>
              <mc:Fallback>
                <p:oleObj name="Equation" r:id="rId13" imgW="177569" imgH="202936" progId="Equation.DSMT4">
                  <p:embed/>
                  <p:pic>
                    <p:nvPicPr>
                      <p:cNvPr id="112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963863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2446338" y="3009900"/>
          <a:ext cx="141287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5" imgW="139700" imgH="139700" progId="Equation.DSMT4">
                  <p:embed/>
                </p:oleObj>
              </mc:Choice>
              <mc:Fallback>
                <p:oleObj name="Equation" r:id="rId15" imgW="139700" imgH="139700" progId="Equation.DSMT4">
                  <p:embed/>
                  <p:pic>
                    <p:nvPicPr>
                      <p:cNvPr id="1127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3009900"/>
                        <a:ext cx="141287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1966913" y="3009900"/>
          <a:ext cx="285750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7" imgW="279158" imgH="177646" progId="Equation.DSMT4">
                  <p:embed/>
                </p:oleObj>
              </mc:Choice>
              <mc:Fallback>
                <p:oleObj name="Equation" r:id="rId17" imgW="279158" imgH="177646" progId="Equation.DSMT4">
                  <p:embed/>
                  <p:pic>
                    <p:nvPicPr>
                      <p:cNvPr id="1127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3009900"/>
                        <a:ext cx="285750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2365375" y="3419475"/>
          <a:ext cx="3238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19" imgW="317225" imgH="203024" progId="Equation.DSMT4">
                  <p:embed/>
                </p:oleObj>
              </mc:Choice>
              <mc:Fallback>
                <p:oleObj name="Equation" r:id="rId19" imgW="317225" imgH="203024" progId="Equation.DSMT4">
                  <p:embed/>
                  <p:pic>
                    <p:nvPicPr>
                      <p:cNvPr id="112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3419475"/>
                        <a:ext cx="3238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1647825" y="300990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1" imgW="139700" imgH="139700" progId="Equation.DSMT4">
                  <p:embed/>
                </p:oleObj>
              </mc:Choice>
              <mc:Fallback>
                <p:oleObj name="Equation" r:id="rId21" imgW="139700" imgH="139700" progId="Equation.DSMT4">
                  <p:embed/>
                  <p:pic>
                    <p:nvPicPr>
                      <p:cNvPr id="112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300990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995363" y="3419475"/>
          <a:ext cx="1825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2" imgW="177569" imgH="202936" progId="Equation.DSMT4">
                  <p:embed/>
                </p:oleObj>
              </mc:Choice>
              <mc:Fallback>
                <p:oleObj name="Equation" r:id="rId22" imgW="177569" imgH="202936" progId="Equation.DSMT4">
                  <p:embed/>
                  <p:pic>
                    <p:nvPicPr>
                      <p:cNvPr id="112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3419475"/>
                        <a:ext cx="1825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2759075" y="3873500"/>
          <a:ext cx="334963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4" imgW="330057" imgH="203112" progId="Equation.DSMT4">
                  <p:embed/>
                </p:oleObj>
              </mc:Choice>
              <mc:Fallback>
                <p:oleObj name="Equation" r:id="rId24" imgW="330057" imgH="203112" progId="Equation.DSMT4">
                  <p:embed/>
                  <p:pic>
                    <p:nvPicPr>
                      <p:cNvPr id="112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75" y="3873500"/>
                        <a:ext cx="334963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1289050" y="3463925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6" imgW="139700" imgH="139700" progId="Equation.DSMT4">
                  <p:embed/>
                </p:oleObj>
              </mc:Choice>
              <mc:Fallback>
                <p:oleObj name="Equation" r:id="rId26" imgW="139700" imgH="139700" progId="Equation.DSMT4">
                  <p:embed/>
                  <p:pic>
                    <p:nvPicPr>
                      <p:cNvPr id="112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3463925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1568450" y="3419475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27" imgW="330057" imgH="203112" progId="Equation.DSMT4">
                  <p:embed/>
                </p:oleObj>
              </mc:Choice>
              <mc:Fallback>
                <p:oleObj name="Equation" r:id="rId27" imgW="330057" imgH="203112" progId="Equation.DSMT4">
                  <p:embed/>
                  <p:pic>
                    <p:nvPicPr>
                      <p:cNvPr id="112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3419475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2046288" y="3463925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29" imgW="139700" imgH="139700" progId="Equation.DSMT4">
                  <p:embed/>
                </p:oleObj>
              </mc:Choice>
              <mc:Fallback>
                <p:oleObj name="Equation" r:id="rId29" imgW="139700" imgH="139700" progId="Equation.DSMT4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3463925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3" name="Object 19"/>
          <p:cNvGraphicFramePr>
            <a:graphicFrameLocks noChangeAspect="1"/>
          </p:cNvGraphicFramePr>
          <p:nvPr/>
        </p:nvGraphicFramePr>
        <p:xfrm>
          <a:off x="3189288" y="3419475"/>
          <a:ext cx="16827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0" imgW="164957" imgH="203024" progId="Equation.DSMT4">
                  <p:embed/>
                </p:oleObj>
              </mc:Choice>
              <mc:Fallback>
                <p:oleObj name="Equation" r:id="rId30" imgW="164957" imgH="203024" progId="Equation.DSMT4">
                  <p:embed/>
                  <p:pic>
                    <p:nvPicPr>
                      <p:cNvPr id="1128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3419475"/>
                        <a:ext cx="168275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2844800" y="3463925"/>
          <a:ext cx="141288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2" imgW="139700" imgH="139700" progId="Equation.DSMT4">
                  <p:embed/>
                </p:oleObj>
              </mc:Choice>
              <mc:Fallback>
                <p:oleObj name="Equation" r:id="rId32" imgW="139700" imgH="139700" progId="Equation.DSMT4">
                  <p:embed/>
                  <p:pic>
                    <p:nvPicPr>
                      <p:cNvPr id="112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800" y="3463925"/>
                        <a:ext cx="141288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1920875" y="3873500"/>
          <a:ext cx="388938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3" imgW="380835" imgH="203112" progId="Equation.DSMT4">
                  <p:embed/>
                </p:oleObj>
              </mc:Choice>
              <mc:Fallback>
                <p:oleObj name="Equation" r:id="rId33" imgW="380835" imgH="203112" progId="Equation.DSMT4">
                  <p:embed/>
                  <p:pic>
                    <p:nvPicPr>
                      <p:cNvPr id="112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3873500"/>
                        <a:ext cx="388938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6" name="Object 22"/>
          <p:cNvGraphicFramePr>
            <a:graphicFrameLocks noChangeAspect="1"/>
          </p:cNvGraphicFramePr>
          <p:nvPr/>
        </p:nvGraphicFramePr>
        <p:xfrm>
          <a:off x="711200" y="3873500"/>
          <a:ext cx="18097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5" imgW="177569" imgH="202936" progId="Equation.DSMT4">
                  <p:embed/>
                </p:oleObj>
              </mc:Choice>
              <mc:Fallback>
                <p:oleObj name="Equation" r:id="rId35" imgW="177569" imgH="202936" progId="Equation.DSMT4">
                  <p:embed/>
                  <p:pic>
                    <p:nvPicPr>
                      <p:cNvPr id="112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3873500"/>
                        <a:ext cx="180975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1004888" y="3917950"/>
          <a:ext cx="141287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37" imgW="139700" imgH="139700" progId="Equation.DSMT4">
                  <p:embed/>
                </p:oleObj>
              </mc:Choice>
              <mc:Fallback>
                <p:oleObj name="Equation" r:id="rId37" imgW="139700" imgH="139700" progId="Equation.DSMT4">
                  <p:embed/>
                  <p:pic>
                    <p:nvPicPr>
                      <p:cNvPr id="1128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917950"/>
                        <a:ext cx="141287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1203325" y="3873500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8" imgW="330057" imgH="203112" progId="Equation.DSMT4">
                  <p:embed/>
                </p:oleObj>
              </mc:Choice>
              <mc:Fallback>
                <p:oleObj name="Equation" r:id="rId38" imgW="330057" imgH="203112" progId="Equation.DSMT4">
                  <p:embed/>
                  <p:pic>
                    <p:nvPicPr>
                      <p:cNvPr id="1128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3873500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9" name="Object 25"/>
          <p:cNvGraphicFramePr>
            <a:graphicFrameLocks noChangeAspect="1"/>
          </p:cNvGraphicFramePr>
          <p:nvPr/>
        </p:nvGraphicFramePr>
        <p:xfrm>
          <a:off x="1682750" y="3917950"/>
          <a:ext cx="141288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40" imgW="139700" imgH="139700" progId="Equation.DSMT4">
                  <p:embed/>
                </p:oleObj>
              </mc:Choice>
              <mc:Fallback>
                <p:oleObj name="Equation" r:id="rId40" imgW="139700" imgH="139700" progId="Equation.DSMT4">
                  <p:embed/>
                  <p:pic>
                    <p:nvPicPr>
                      <p:cNvPr id="1128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3917950"/>
                        <a:ext cx="141288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0" name="Object 26"/>
          <p:cNvGraphicFramePr>
            <a:graphicFrameLocks noChangeAspect="1"/>
          </p:cNvGraphicFramePr>
          <p:nvPr/>
        </p:nvGraphicFramePr>
        <p:xfrm>
          <a:off x="3495675" y="3873500"/>
          <a:ext cx="179388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41" imgW="177569" imgH="202936" progId="Equation.DSMT4">
                  <p:embed/>
                </p:oleObj>
              </mc:Choice>
              <mc:Fallback>
                <p:oleObj name="Equation" r:id="rId41" imgW="177569" imgH="202936" progId="Equation.DSMT4">
                  <p:embed/>
                  <p:pic>
                    <p:nvPicPr>
                      <p:cNvPr id="1129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3873500"/>
                        <a:ext cx="179388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2439988" y="3917950"/>
          <a:ext cx="141287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43" imgW="139700" imgH="139700" progId="Equation.DSMT4">
                  <p:embed/>
                </p:oleObj>
              </mc:Choice>
              <mc:Fallback>
                <p:oleObj name="Equation" r:id="rId43" imgW="139700" imgH="139700" progId="Equation.DSMT4">
                  <p:embed/>
                  <p:pic>
                    <p:nvPicPr>
                      <p:cNvPr id="1129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3917950"/>
                        <a:ext cx="141287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2" name="Object 28"/>
          <p:cNvGraphicFramePr>
            <a:graphicFrameLocks noChangeAspect="1"/>
          </p:cNvGraphicFramePr>
          <p:nvPr/>
        </p:nvGraphicFramePr>
        <p:xfrm>
          <a:off x="3197225" y="3917950"/>
          <a:ext cx="14287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44" imgW="139700" imgH="139700" progId="Equation.DSMT4">
                  <p:embed/>
                </p:oleObj>
              </mc:Choice>
              <mc:Fallback>
                <p:oleObj name="Equation" r:id="rId44" imgW="139700" imgH="139700" progId="Equation.DSMT4">
                  <p:embed/>
                  <p:pic>
                    <p:nvPicPr>
                      <p:cNvPr id="1129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7225" y="3917950"/>
                        <a:ext cx="14287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344613" y="1692275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For (a + b)</a:t>
            </a:r>
            <a:r>
              <a:rPr lang="en-GB" altLang="en-US" baseline="30000">
                <a:latin typeface="Comic Sans MS" pitchFamily="66" charset="0"/>
              </a:rPr>
              <a:t>n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0" y="21590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 = 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0" y="255905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 = 1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0" y="2976563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 = 2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0" y="3411538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 = 3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0" y="3844925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n = 4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4943475" y="1665288"/>
            <a:ext cx="3683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Find the expansion of (x + 2y)</a:t>
            </a:r>
            <a:r>
              <a:rPr lang="en-GB" altLang="en-US" baseline="30000">
                <a:latin typeface="Comic Sans MS" pitchFamily="66" charset="0"/>
              </a:rPr>
              <a:t>3</a:t>
            </a:r>
          </a:p>
        </p:txBody>
      </p:sp>
      <p:graphicFrame>
        <p:nvGraphicFramePr>
          <p:cNvPr id="11303" name="Object 39"/>
          <p:cNvGraphicFramePr>
            <a:graphicFrameLocks noChangeAspect="1"/>
          </p:cNvGraphicFramePr>
          <p:nvPr/>
        </p:nvGraphicFramePr>
        <p:xfrm>
          <a:off x="4953000" y="2286000"/>
          <a:ext cx="6604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45" imgW="355446" imgH="139639" progId="Equation.DSMT4">
                  <p:embed/>
                </p:oleObj>
              </mc:Choice>
              <mc:Fallback>
                <p:oleObj name="Equation" r:id="rId45" imgW="355446" imgH="139639" progId="Equation.DSMT4">
                  <p:embed/>
                  <p:pic>
                    <p:nvPicPr>
                      <p:cNvPr id="1130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86000"/>
                        <a:ext cx="660400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4" name="Object 40"/>
          <p:cNvGraphicFramePr>
            <a:graphicFrameLocks noChangeAspect="1"/>
          </p:cNvGraphicFramePr>
          <p:nvPr/>
        </p:nvGraphicFramePr>
        <p:xfrm>
          <a:off x="6477000" y="2209800"/>
          <a:ext cx="8255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47" imgW="444307" imgH="203112" progId="Equation.DSMT4">
                  <p:embed/>
                </p:oleObj>
              </mc:Choice>
              <mc:Fallback>
                <p:oleObj name="Equation" r:id="rId47" imgW="444307" imgH="203112" progId="Equation.DSMT4">
                  <p:embed/>
                  <p:pic>
                    <p:nvPicPr>
                      <p:cNvPr id="1130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209800"/>
                        <a:ext cx="8255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5" name="Object 41"/>
          <p:cNvGraphicFramePr>
            <a:graphicFrameLocks noChangeAspect="1"/>
          </p:cNvGraphicFramePr>
          <p:nvPr/>
        </p:nvGraphicFramePr>
        <p:xfrm>
          <a:off x="8077200" y="2209800"/>
          <a:ext cx="6381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49" imgW="342603" imgH="177646" progId="Equation.DSMT4">
                  <p:embed/>
                </p:oleObj>
              </mc:Choice>
              <mc:Fallback>
                <p:oleObj name="Equation" r:id="rId49" imgW="342603" imgH="177646" progId="Equation.DSMT4">
                  <p:embed/>
                  <p:pic>
                    <p:nvPicPr>
                      <p:cNvPr id="1130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2209800"/>
                        <a:ext cx="638175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6" name="Object 52"/>
          <p:cNvGraphicFramePr>
            <a:graphicFrameLocks noChangeAspect="1"/>
          </p:cNvGraphicFramePr>
          <p:nvPr/>
        </p:nvGraphicFramePr>
        <p:xfrm>
          <a:off x="5257800" y="3276600"/>
          <a:ext cx="2984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51" imgW="177569" imgH="202936" progId="Equation.DSMT4">
                  <p:embed/>
                </p:oleObj>
              </mc:Choice>
              <mc:Fallback>
                <p:oleObj name="Equation" r:id="rId51" imgW="177569" imgH="202936" progId="Equation.DSMT4">
                  <p:embed/>
                  <p:pic>
                    <p:nvPicPr>
                      <p:cNvPr id="11316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276600"/>
                        <a:ext cx="2984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7" name="Object 53"/>
          <p:cNvGraphicFramePr>
            <a:graphicFrameLocks noChangeAspect="1"/>
          </p:cNvGraphicFramePr>
          <p:nvPr/>
        </p:nvGraphicFramePr>
        <p:xfrm>
          <a:off x="5943600" y="3276600"/>
          <a:ext cx="6096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53" imgW="330057" imgH="203112" progId="Equation.DSMT4">
                  <p:embed/>
                </p:oleObj>
              </mc:Choice>
              <mc:Fallback>
                <p:oleObj name="Equation" r:id="rId53" imgW="330057" imgH="203112" progId="Equation.DSMT4">
                  <p:embed/>
                  <p:pic>
                    <p:nvPicPr>
                      <p:cNvPr id="11317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76600"/>
                        <a:ext cx="6096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8" name="Object 54"/>
          <p:cNvGraphicFramePr>
            <a:graphicFrameLocks noChangeAspect="1"/>
          </p:cNvGraphicFramePr>
          <p:nvPr/>
        </p:nvGraphicFramePr>
        <p:xfrm>
          <a:off x="6934200" y="3276600"/>
          <a:ext cx="6096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55" imgW="317225" imgH="203024" progId="Equation.DSMT4">
                  <p:embed/>
                </p:oleObj>
              </mc:Choice>
              <mc:Fallback>
                <p:oleObj name="Equation" r:id="rId55" imgW="317225" imgH="203024" progId="Equation.DSMT4">
                  <p:embed/>
                  <p:pic>
                    <p:nvPicPr>
                      <p:cNvPr id="11318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276600"/>
                        <a:ext cx="6096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9" name="Object 55"/>
          <p:cNvGraphicFramePr>
            <a:graphicFrameLocks noChangeAspect="1"/>
          </p:cNvGraphicFramePr>
          <p:nvPr/>
        </p:nvGraphicFramePr>
        <p:xfrm>
          <a:off x="7924800" y="3276600"/>
          <a:ext cx="27622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57" imgW="164957" imgH="203024" progId="Equation.DSMT4">
                  <p:embed/>
                </p:oleObj>
              </mc:Choice>
              <mc:Fallback>
                <p:oleObj name="Equation" r:id="rId57" imgW="164957" imgH="203024" progId="Equation.DSMT4">
                  <p:embed/>
                  <p:pic>
                    <p:nvPicPr>
                      <p:cNvPr id="11319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3276600"/>
                        <a:ext cx="276225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0" name="Object 56"/>
          <p:cNvGraphicFramePr>
            <a:graphicFrameLocks noChangeAspect="1"/>
          </p:cNvGraphicFramePr>
          <p:nvPr/>
        </p:nvGraphicFramePr>
        <p:xfrm>
          <a:off x="7620000" y="3352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59" imgW="139700" imgH="139700" progId="Equation.DSMT4">
                  <p:embed/>
                </p:oleObj>
              </mc:Choice>
              <mc:Fallback>
                <p:oleObj name="Equation" r:id="rId59" imgW="139700" imgH="139700" progId="Equation.DSMT4">
                  <p:embed/>
                  <p:pic>
                    <p:nvPicPr>
                      <p:cNvPr id="1132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352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1" name="Object 57"/>
          <p:cNvGraphicFramePr>
            <a:graphicFrameLocks noChangeAspect="1"/>
          </p:cNvGraphicFramePr>
          <p:nvPr/>
        </p:nvGraphicFramePr>
        <p:xfrm>
          <a:off x="5638800" y="3352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61" imgW="139700" imgH="139700" progId="Equation.DSMT4">
                  <p:embed/>
                </p:oleObj>
              </mc:Choice>
              <mc:Fallback>
                <p:oleObj name="Equation" r:id="rId61" imgW="139700" imgH="139700" progId="Equation.DSMT4">
                  <p:embed/>
                  <p:pic>
                    <p:nvPicPr>
                      <p:cNvPr id="11321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52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2" name="Object 58"/>
          <p:cNvGraphicFramePr>
            <a:graphicFrameLocks noChangeAspect="1"/>
          </p:cNvGraphicFramePr>
          <p:nvPr/>
        </p:nvGraphicFramePr>
        <p:xfrm>
          <a:off x="6629400" y="3352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62" imgW="139700" imgH="139700" progId="Equation.DSMT4">
                  <p:embed/>
                </p:oleObj>
              </mc:Choice>
              <mc:Fallback>
                <p:oleObj name="Equation" r:id="rId62" imgW="139700" imgH="139700" progId="Equation.DSMT4">
                  <p:embed/>
                  <p:pic>
                    <p:nvPicPr>
                      <p:cNvPr id="1132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352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3" name="Object 59"/>
          <p:cNvGraphicFramePr>
            <a:graphicFrameLocks noChangeAspect="1"/>
          </p:cNvGraphicFramePr>
          <p:nvPr/>
        </p:nvGraphicFramePr>
        <p:xfrm>
          <a:off x="4876800" y="4114800"/>
          <a:ext cx="2778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63" imgW="164957" imgH="203024" progId="Equation.DSMT4">
                  <p:embed/>
                </p:oleObj>
              </mc:Choice>
              <mc:Fallback>
                <p:oleObj name="Equation" r:id="rId63" imgW="164957" imgH="203024" progId="Equation.DSMT4">
                  <p:embed/>
                  <p:pic>
                    <p:nvPicPr>
                      <p:cNvPr id="1132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114800"/>
                        <a:ext cx="2778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4" name="Object 60"/>
          <p:cNvGraphicFramePr>
            <a:graphicFrameLocks noChangeAspect="1"/>
          </p:cNvGraphicFramePr>
          <p:nvPr/>
        </p:nvGraphicFramePr>
        <p:xfrm>
          <a:off x="5562600" y="4114800"/>
          <a:ext cx="10668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65" imgW="634725" imgH="228501" progId="Equation.DSMT4">
                  <p:embed/>
                </p:oleObj>
              </mc:Choice>
              <mc:Fallback>
                <p:oleObj name="Equation" r:id="rId65" imgW="634725" imgH="228501" progId="Equation.DSMT4">
                  <p:embed/>
                  <p:pic>
                    <p:nvPicPr>
                      <p:cNvPr id="1132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114800"/>
                        <a:ext cx="10668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5" name="Object 61"/>
          <p:cNvGraphicFramePr>
            <a:graphicFrameLocks noChangeAspect="1"/>
          </p:cNvGraphicFramePr>
          <p:nvPr/>
        </p:nvGraphicFramePr>
        <p:xfrm>
          <a:off x="6934200" y="4114800"/>
          <a:ext cx="10668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67" imgW="622030" imgH="228501" progId="Equation.DSMT4">
                  <p:embed/>
                </p:oleObj>
              </mc:Choice>
              <mc:Fallback>
                <p:oleObj name="Equation" r:id="rId67" imgW="622030" imgH="228501" progId="Equation.DSMT4">
                  <p:embed/>
                  <p:pic>
                    <p:nvPicPr>
                      <p:cNvPr id="11325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114800"/>
                        <a:ext cx="10668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6" name="Object 62"/>
          <p:cNvGraphicFramePr>
            <a:graphicFrameLocks noChangeAspect="1"/>
          </p:cNvGraphicFramePr>
          <p:nvPr/>
        </p:nvGraphicFramePr>
        <p:xfrm>
          <a:off x="8305800" y="4114800"/>
          <a:ext cx="6175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69" imgW="368300" imgH="228600" progId="Equation.DSMT4">
                  <p:embed/>
                </p:oleObj>
              </mc:Choice>
              <mc:Fallback>
                <p:oleObj name="Equation" r:id="rId69" imgW="368300" imgH="228600" progId="Equation.DSMT4">
                  <p:embed/>
                  <p:pic>
                    <p:nvPicPr>
                      <p:cNvPr id="1132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4114800"/>
                        <a:ext cx="6175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7" name="Object 63"/>
          <p:cNvGraphicFramePr>
            <a:graphicFrameLocks noChangeAspect="1"/>
          </p:cNvGraphicFramePr>
          <p:nvPr/>
        </p:nvGraphicFramePr>
        <p:xfrm>
          <a:off x="8077200" y="4191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71" imgW="139700" imgH="139700" progId="Equation.DSMT4">
                  <p:embed/>
                </p:oleObj>
              </mc:Choice>
              <mc:Fallback>
                <p:oleObj name="Equation" r:id="rId71" imgW="139700" imgH="139700" progId="Equation.DSMT4">
                  <p:embed/>
                  <p:pic>
                    <p:nvPicPr>
                      <p:cNvPr id="11327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191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8" name="Object 64"/>
          <p:cNvGraphicFramePr>
            <a:graphicFrameLocks noChangeAspect="1"/>
          </p:cNvGraphicFramePr>
          <p:nvPr/>
        </p:nvGraphicFramePr>
        <p:xfrm>
          <a:off x="5257800" y="4191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72" imgW="139700" imgH="139700" progId="Equation.DSMT4">
                  <p:embed/>
                </p:oleObj>
              </mc:Choice>
              <mc:Fallback>
                <p:oleObj name="Equation" r:id="rId72" imgW="139700" imgH="139700" progId="Equation.DSMT4">
                  <p:embed/>
                  <p:pic>
                    <p:nvPicPr>
                      <p:cNvPr id="11328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91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9" name="Object 65"/>
          <p:cNvGraphicFramePr>
            <a:graphicFrameLocks noChangeAspect="1"/>
          </p:cNvGraphicFramePr>
          <p:nvPr/>
        </p:nvGraphicFramePr>
        <p:xfrm>
          <a:off x="6629400" y="4191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73" imgW="139700" imgH="139700" progId="Equation.DSMT4">
                  <p:embed/>
                </p:oleObj>
              </mc:Choice>
              <mc:Fallback>
                <p:oleObj name="Equation" r:id="rId73" imgW="139700" imgH="139700" progId="Equation.DSMT4">
                  <p:embed/>
                  <p:pic>
                    <p:nvPicPr>
                      <p:cNvPr id="11329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191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0" name="Object 66"/>
          <p:cNvGraphicFramePr>
            <a:graphicFrameLocks noChangeAspect="1"/>
          </p:cNvGraphicFramePr>
          <p:nvPr/>
        </p:nvGraphicFramePr>
        <p:xfrm>
          <a:off x="5257800" y="4960938"/>
          <a:ext cx="277813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74" imgW="164957" imgH="203024" progId="Equation.DSMT4">
                  <p:embed/>
                </p:oleObj>
              </mc:Choice>
              <mc:Fallback>
                <p:oleObj name="Equation" r:id="rId74" imgW="164957" imgH="203024" progId="Equation.DSMT4">
                  <p:embed/>
                  <p:pic>
                    <p:nvPicPr>
                      <p:cNvPr id="1133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960938"/>
                        <a:ext cx="277813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1" name="Object 67"/>
          <p:cNvGraphicFramePr>
            <a:graphicFrameLocks noChangeAspect="1"/>
          </p:cNvGraphicFramePr>
          <p:nvPr/>
        </p:nvGraphicFramePr>
        <p:xfrm>
          <a:off x="5943600" y="4960938"/>
          <a:ext cx="5762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75" imgW="342751" imgH="228501" progId="Equation.DSMT4">
                  <p:embed/>
                </p:oleObj>
              </mc:Choice>
              <mc:Fallback>
                <p:oleObj name="Equation" r:id="rId75" imgW="342751" imgH="228501" progId="Equation.DSMT4">
                  <p:embed/>
                  <p:pic>
                    <p:nvPicPr>
                      <p:cNvPr id="11331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960938"/>
                        <a:ext cx="5762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2" name="Object 68"/>
          <p:cNvGraphicFramePr>
            <a:graphicFrameLocks noChangeAspect="1"/>
          </p:cNvGraphicFramePr>
          <p:nvPr/>
        </p:nvGraphicFramePr>
        <p:xfrm>
          <a:off x="6934200" y="4943475"/>
          <a:ext cx="914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77" imgW="533169" imgH="228501" progId="Equation.DSMT4">
                  <p:embed/>
                </p:oleObj>
              </mc:Choice>
              <mc:Fallback>
                <p:oleObj name="Equation" r:id="rId77" imgW="533169" imgH="228501" progId="Equation.DSMT4">
                  <p:embed/>
                  <p:pic>
                    <p:nvPicPr>
                      <p:cNvPr id="11332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943475"/>
                        <a:ext cx="9144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3" name="Object 69"/>
          <p:cNvGraphicFramePr>
            <a:graphicFrameLocks noChangeAspect="1"/>
          </p:cNvGraphicFramePr>
          <p:nvPr/>
        </p:nvGraphicFramePr>
        <p:xfrm>
          <a:off x="8305800" y="4943475"/>
          <a:ext cx="4270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79" imgW="253890" imgH="228501" progId="Equation.DSMT4">
                  <p:embed/>
                </p:oleObj>
              </mc:Choice>
              <mc:Fallback>
                <p:oleObj name="Equation" r:id="rId79" imgW="253890" imgH="228501" progId="Equation.DSMT4">
                  <p:embed/>
                  <p:pic>
                    <p:nvPicPr>
                      <p:cNvPr id="11333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4943475"/>
                        <a:ext cx="4270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4" name="Object 70"/>
          <p:cNvGraphicFramePr>
            <a:graphicFrameLocks noChangeAspect="1"/>
          </p:cNvGraphicFramePr>
          <p:nvPr/>
        </p:nvGraphicFramePr>
        <p:xfrm>
          <a:off x="7924800" y="501967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81" imgW="139700" imgH="139700" progId="Equation.DSMT4">
                  <p:embed/>
                </p:oleObj>
              </mc:Choice>
              <mc:Fallback>
                <p:oleObj name="Equation" r:id="rId81" imgW="139700" imgH="139700" progId="Equation.DSMT4">
                  <p:embed/>
                  <p:pic>
                    <p:nvPicPr>
                      <p:cNvPr id="11334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01967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" name="Object 71"/>
          <p:cNvGraphicFramePr>
            <a:graphicFrameLocks noChangeAspect="1"/>
          </p:cNvGraphicFramePr>
          <p:nvPr/>
        </p:nvGraphicFramePr>
        <p:xfrm>
          <a:off x="5638800" y="5037138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82" imgW="139700" imgH="139700" progId="Equation.DSMT4">
                  <p:embed/>
                </p:oleObj>
              </mc:Choice>
              <mc:Fallback>
                <p:oleObj name="Equation" r:id="rId82" imgW="139700" imgH="139700" progId="Equation.DSMT4">
                  <p:embed/>
                  <p:pic>
                    <p:nvPicPr>
                      <p:cNvPr id="11335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037138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6" name="Object 72"/>
          <p:cNvGraphicFramePr>
            <a:graphicFrameLocks noChangeAspect="1"/>
          </p:cNvGraphicFramePr>
          <p:nvPr/>
        </p:nvGraphicFramePr>
        <p:xfrm>
          <a:off x="6629400" y="5037138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83" imgW="139700" imgH="139700" progId="Equation.DSMT4">
                  <p:embed/>
                </p:oleObj>
              </mc:Choice>
              <mc:Fallback>
                <p:oleObj name="Equation" r:id="rId83" imgW="139700" imgH="139700" progId="Equation.DSMT4">
                  <p:embed/>
                  <p:pic>
                    <p:nvPicPr>
                      <p:cNvPr id="11336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037138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7" name="Object 73"/>
          <p:cNvGraphicFramePr>
            <a:graphicFrameLocks noChangeAspect="1"/>
          </p:cNvGraphicFramePr>
          <p:nvPr/>
        </p:nvGraphicFramePr>
        <p:xfrm>
          <a:off x="5257800" y="5781675"/>
          <a:ext cx="2778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" name="Equation" r:id="rId84" imgW="164957" imgH="203024" progId="Equation.DSMT4">
                  <p:embed/>
                </p:oleObj>
              </mc:Choice>
              <mc:Fallback>
                <p:oleObj name="Equation" r:id="rId84" imgW="164957" imgH="203024" progId="Equation.DSMT4">
                  <p:embed/>
                  <p:pic>
                    <p:nvPicPr>
                      <p:cNvPr id="11337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781675"/>
                        <a:ext cx="27781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8" name="Object 74"/>
          <p:cNvGraphicFramePr>
            <a:graphicFrameLocks noChangeAspect="1"/>
          </p:cNvGraphicFramePr>
          <p:nvPr/>
        </p:nvGraphicFramePr>
        <p:xfrm>
          <a:off x="5943600" y="5781675"/>
          <a:ext cx="5762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85" imgW="342751" imgH="228501" progId="Equation.DSMT4">
                  <p:embed/>
                </p:oleObj>
              </mc:Choice>
              <mc:Fallback>
                <p:oleObj name="Equation" r:id="rId85" imgW="342751" imgH="228501" progId="Equation.DSMT4">
                  <p:embed/>
                  <p:pic>
                    <p:nvPicPr>
                      <p:cNvPr id="11338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781675"/>
                        <a:ext cx="5762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9" name="Object 75"/>
          <p:cNvGraphicFramePr>
            <a:graphicFrameLocks noChangeAspect="1"/>
          </p:cNvGraphicFramePr>
          <p:nvPr/>
        </p:nvGraphicFramePr>
        <p:xfrm>
          <a:off x="6934200" y="5791200"/>
          <a:ext cx="6524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1" name="Equation" r:id="rId86" imgW="381000" imgH="228600" progId="Equation.DSMT4">
                  <p:embed/>
                </p:oleObj>
              </mc:Choice>
              <mc:Fallback>
                <p:oleObj name="Equation" r:id="rId86" imgW="381000" imgH="228600" progId="Equation.DSMT4">
                  <p:embed/>
                  <p:pic>
                    <p:nvPicPr>
                      <p:cNvPr id="11339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791200"/>
                        <a:ext cx="65246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0" name="Object 76"/>
          <p:cNvGraphicFramePr>
            <a:graphicFrameLocks noChangeAspect="1"/>
          </p:cNvGraphicFramePr>
          <p:nvPr/>
        </p:nvGraphicFramePr>
        <p:xfrm>
          <a:off x="8001000" y="5791200"/>
          <a:ext cx="4270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2" name="Equation" r:id="rId88" imgW="253890" imgH="228501" progId="Equation.DSMT4">
                  <p:embed/>
                </p:oleObj>
              </mc:Choice>
              <mc:Fallback>
                <p:oleObj name="Equation" r:id="rId88" imgW="253890" imgH="228501" progId="Equation.DSMT4">
                  <p:embed/>
                  <p:pic>
                    <p:nvPicPr>
                      <p:cNvPr id="1134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5791200"/>
                        <a:ext cx="4270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1" name="Object 77"/>
          <p:cNvGraphicFramePr>
            <a:graphicFrameLocks noChangeAspect="1"/>
          </p:cNvGraphicFramePr>
          <p:nvPr/>
        </p:nvGraphicFramePr>
        <p:xfrm>
          <a:off x="7696200" y="58674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89" imgW="139700" imgH="139700" progId="Equation.DSMT4">
                  <p:embed/>
                </p:oleObj>
              </mc:Choice>
              <mc:Fallback>
                <p:oleObj name="Equation" r:id="rId89" imgW="139700" imgH="139700" progId="Equation.DSMT4">
                  <p:embed/>
                  <p:pic>
                    <p:nvPicPr>
                      <p:cNvPr id="11341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58674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2" name="Object 78"/>
          <p:cNvGraphicFramePr>
            <a:graphicFrameLocks noChangeAspect="1"/>
          </p:cNvGraphicFramePr>
          <p:nvPr/>
        </p:nvGraphicFramePr>
        <p:xfrm>
          <a:off x="5638800" y="585787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90" imgW="139700" imgH="139700" progId="Equation.DSMT4">
                  <p:embed/>
                </p:oleObj>
              </mc:Choice>
              <mc:Fallback>
                <p:oleObj name="Equation" r:id="rId90" imgW="139700" imgH="139700" progId="Equation.DSMT4">
                  <p:embed/>
                  <p:pic>
                    <p:nvPicPr>
                      <p:cNvPr id="11342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85787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3" name="Object 79"/>
          <p:cNvGraphicFramePr>
            <a:graphicFrameLocks noChangeAspect="1"/>
          </p:cNvGraphicFramePr>
          <p:nvPr/>
        </p:nvGraphicFramePr>
        <p:xfrm>
          <a:off x="6629400" y="585787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5" name="Equation" r:id="rId91" imgW="139700" imgH="139700" progId="Equation.DSMT4">
                  <p:embed/>
                </p:oleObj>
              </mc:Choice>
              <mc:Fallback>
                <p:oleObj name="Equation" r:id="rId91" imgW="139700" imgH="139700" progId="Equation.DSMT4">
                  <p:embed/>
                  <p:pic>
                    <p:nvPicPr>
                      <p:cNvPr id="11343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85787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4953000" y="2590800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n = 3, so use the relevant row</a:t>
            </a:r>
          </a:p>
        </p:txBody>
      </p:sp>
      <p:sp>
        <p:nvSpPr>
          <p:cNvPr id="11345" name="Line 81"/>
          <p:cNvSpPr>
            <a:spLocks noChangeShapeType="1"/>
          </p:cNvSpPr>
          <p:nvPr/>
        </p:nvSpPr>
        <p:spPr bwMode="auto">
          <a:xfrm flipH="1">
            <a:off x="3505200" y="2819400"/>
            <a:ext cx="15240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47" name="Arc 83"/>
          <p:cNvSpPr>
            <a:spLocks/>
          </p:cNvSpPr>
          <p:nvPr/>
        </p:nvSpPr>
        <p:spPr bwMode="auto">
          <a:xfrm flipH="1">
            <a:off x="4648200" y="3505200"/>
            <a:ext cx="220663" cy="838200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3886200" y="3505200"/>
            <a:ext cx="914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Sub in for a and b</a:t>
            </a:r>
          </a:p>
        </p:txBody>
      </p:sp>
      <p:sp>
        <p:nvSpPr>
          <p:cNvPr id="11349" name="Arc 85"/>
          <p:cNvSpPr>
            <a:spLocks/>
          </p:cNvSpPr>
          <p:nvPr/>
        </p:nvSpPr>
        <p:spPr bwMode="auto">
          <a:xfrm flipH="1">
            <a:off x="4648200" y="4343400"/>
            <a:ext cx="220663" cy="838200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3733800" y="4419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Simplify </a:t>
            </a: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2819400" y="4714875"/>
            <a:ext cx="1828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Careful, (2y)</a:t>
            </a:r>
            <a:r>
              <a:rPr lang="en-GB" altLang="en-US" sz="1400" baseline="30000">
                <a:solidFill>
                  <a:srgbClr val="CC0000"/>
                </a:solidFill>
                <a:latin typeface="Comic Sans MS" pitchFamily="66" charset="0"/>
              </a:rPr>
              <a:t>2</a:t>
            </a: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 = 4y</a:t>
            </a:r>
            <a:r>
              <a:rPr lang="en-GB" altLang="en-US" sz="1400" baseline="30000">
                <a:solidFill>
                  <a:srgbClr val="CC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352" name="Arc 88"/>
          <p:cNvSpPr>
            <a:spLocks/>
          </p:cNvSpPr>
          <p:nvPr/>
        </p:nvSpPr>
        <p:spPr bwMode="auto">
          <a:xfrm flipH="1">
            <a:off x="4648200" y="5172075"/>
            <a:ext cx="220663" cy="838200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3429000" y="5324475"/>
            <a:ext cx="1447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Now fully simplify</a:t>
            </a: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6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1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1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1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 nodeType="clickPar">
                      <p:stCondLst>
                        <p:cond delay="indefinite"/>
                      </p:stCondLst>
                      <p:childTnLst>
                        <p:par>
                          <p:cTn id="2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1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7" dur="500"/>
                                        <p:tgtEl>
                                          <p:spTgt spid="11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" grpId="0" animBg="1"/>
      <p:bldP spid="11295" grpId="0"/>
      <p:bldP spid="11296" grpId="0"/>
      <p:bldP spid="11297" grpId="0"/>
      <p:bldP spid="11298" grpId="0"/>
      <p:bldP spid="11299" grpId="0"/>
      <p:bldP spid="11301" grpId="0" animBg="1"/>
      <p:bldP spid="11344" grpId="0"/>
      <p:bldP spid="11345" grpId="0" animBg="1"/>
      <p:bldP spid="11347" grpId="0" animBg="1"/>
      <p:bldP spid="11348" grpId="0"/>
      <p:bldP spid="11349" grpId="0" animBg="1"/>
      <p:bldP spid="11350" grpId="0"/>
      <p:bldP spid="11351" grpId="0"/>
      <p:bldP spid="11352" grpId="0" animBg="1"/>
      <p:bldP spid="113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463675" y="2193925"/>
          <a:ext cx="92075" cy="1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88707" imgH="164742" progId="Equation.DSMT4">
                  <p:embed/>
                </p:oleObj>
              </mc:Choice>
              <mc:Fallback>
                <p:oleObj name="Equation" r:id="rId3" imgW="88707" imgH="164742" progId="Equation.DSMT4">
                  <p:embed/>
                  <p:pic>
                    <p:nvPicPr>
                      <p:cNvPr id="92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193925"/>
                        <a:ext cx="92075" cy="1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090613" y="2608263"/>
          <a:ext cx="1301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26835" imgH="139518" progId="Equation.DSMT4">
                  <p:embed/>
                </p:oleObj>
              </mc:Choice>
              <mc:Fallback>
                <p:oleObj name="Equation" r:id="rId5" imgW="126835" imgH="139518" progId="Equation.DSMT4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613" y="2608263"/>
                        <a:ext cx="1301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843088" y="2566988"/>
          <a:ext cx="128587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2566988"/>
                        <a:ext cx="128587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1454150" y="260350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60350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692150" y="2947988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947988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241550" y="2947988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177569" imgH="202936" progId="Equation.DSMT4">
                  <p:embed/>
                </p:oleObj>
              </mc:Choice>
              <mc:Fallback>
                <p:oleObj name="Equation" r:id="rId13" imgW="177569" imgH="202936" progId="Equation.DSMT4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2947988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1863725" y="2994025"/>
          <a:ext cx="141288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5" imgW="139700" imgH="139700" progId="Equation.DSMT4">
                  <p:embed/>
                </p:oleObj>
              </mc:Choice>
              <mc:Fallback>
                <p:oleObj name="Equation" r:id="rId15" imgW="139700" imgH="139700" progId="Equation.DSMT4">
                  <p:embed/>
                  <p:pic>
                    <p:nvPicPr>
                      <p:cNvPr id="92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2994025"/>
                        <a:ext cx="141288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1384300" y="2994025"/>
          <a:ext cx="285750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7" imgW="279158" imgH="177646" progId="Equation.DSMT4">
                  <p:embed/>
                </p:oleObj>
              </mc:Choice>
              <mc:Fallback>
                <p:oleObj name="Equation" r:id="rId17" imgW="279158" imgH="177646" progId="Equation.DSMT4">
                  <p:embed/>
                  <p:pic>
                    <p:nvPicPr>
                      <p:cNvPr id="92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994025"/>
                        <a:ext cx="285750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1782763" y="3403600"/>
          <a:ext cx="3238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9" imgW="317225" imgH="203024" progId="Equation.DSMT4">
                  <p:embed/>
                </p:oleObj>
              </mc:Choice>
              <mc:Fallback>
                <p:oleObj name="Equation" r:id="rId19" imgW="317225" imgH="203024" progId="Equation.DSMT4">
                  <p:embed/>
                  <p:pic>
                    <p:nvPicPr>
                      <p:cNvPr id="92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3403600"/>
                        <a:ext cx="3238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1065213" y="2994025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1" imgW="139700" imgH="139700" progId="Equation.DSMT4">
                  <p:embed/>
                </p:oleObj>
              </mc:Choice>
              <mc:Fallback>
                <p:oleObj name="Equation" r:id="rId21" imgW="139700" imgH="139700" progId="Equation.DSMT4">
                  <p:embed/>
                  <p:pic>
                    <p:nvPicPr>
                      <p:cNvPr id="92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94025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412750" y="3403600"/>
          <a:ext cx="182563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2" imgW="177569" imgH="202936" progId="Equation.DSMT4">
                  <p:embed/>
                </p:oleObj>
              </mc:Choice>
              <mc:Fallback>
                <p:oleObj name="Equation" r:id="rId22" imgW="177569" imgH="202936" progId="Equation.DSMT4">
                  <p:embed/>
                  <p:pic>
                    <p:nvPicPr>
                      <p:cNvPr id="92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3403600"/>
                        <a:ext cx="182563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2176463" y="3857625"/>
          <a:ext cx="334962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4" imgW="330057" imgH="203112" progId="Equation.DSMT4">
                  <p:embed/>
                </p:oleObj>
              </mc:Choice>
              <mc:Fallback>
                <p:oleObj name="Equation" r:id="rId24" imgW="330057" imgH="203112" progId="Equation.DSMT4">
                  <p:embed/>
                  <p:pic>
                    <p:nvPicPr>
                      <p:cNvPr id="92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3857625"/>
                        <a:ext cx="334962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706438" y="344805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6" imgW="139700" imgH="139700" progId="Equation.DSMT4">
                  <p:embed/>
                </p:oleObj>
              </mc:Choice>
              <mc:Fallback>
                <p:oleObj name="Equation" r:id="rId26" imgW="139700" imgH="139700" progId="Equation.DSMT4">
                  <p:embed/>
                  <p:pic>
                    <p:nvPicPr>
                      <p:cNvPr id="923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44805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ChangeAspect="1"/>
          </p:cNvGraphicFramePr>
          <p:nvPr/>
        </p:nvGraphicFramePr>
        <p:xfrm>
          <a:off x="985838" y="3403600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27" imgW="330057" imgH="203112" progId="Equation.DSMT4">
                  <p:embed/>
                </p:oleObj>
              </mc:Choice>
              <mc:Fallback>
                <p:oleObj name="Equation" r:id="rId27" imgW="330057" imgH="203112" progId="Equation.DSMT4">
                  <p:embed/>
                  <p:pic>
                    <p:nvPicPr>
                      <p:cNvPr id="92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403600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1463675" y="344805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29" imgW="139700" imgH="139700" progId="Equation.DSMT4">
                  <p:embed/>
                </p:oleObj>
              </mc:Choice>
              <mc:Fallback>
                <p:oleObj name="Equation" r:id="rId29" imgW="139700" imgH="139700" progId="Equation.DSMT4">
                  <p:embed/>
                  <p:pic>
                    <p:nvPicPr>
                      <p:cNvPr id="92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344805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2606675" y="3403600"/>
          <a:ext cx="16827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0" imgW="164957" imgH="203024" progId="Equation.DSMT4">
                  <p:embed/>
                </p:oleObj>
              </mc:Choice>
              <mc:Fallback>
                <p:oleObj name="Equation" r:id="rId30" imgW="164957" imgH="203024" progId="Equation.DSMT4">
                  <p:embed/>
                  <p:pic>
                    <p:nvPicPr>
                      <p:cNvPr id="923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3403600"/>
                        <a:ext cx="168275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2262188" y="3448050"/>
          <a:ext cx="141287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2" imgW="139700" imgH="139700" progId="Equation.DSMT4">
                  <p:embed/>
                </p:oleObj>
              </mc:Choice>
              <mc:Fallback>
                <p:oleObj name="Equation" r:id="rId32" imgW="139700" imgH="139700" progId="Equation.DSMT4">
                  <p:embed/>
                  <p:pic>
                    <p:nvPicPr>
                      <p:cNvPr id="923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3448050"/>
                        <a:ext cx="141287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6" name="Object 20"/>
          <p:cNvGraphicFramePr>
            <a:graphicFrameLocks noChangeAspect="1"/>
          </p:cNvGraphicFramePr>
          <p:nvPr/>
        </p:nvGraphicFramePr>
        <p:xfrm>
          <a:off x="1338263" y="3857625"/>
          <a:ext cx="388937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3" imgW="380835" imgH="203112" progId="Equation.DSMT4">
                  <p:embed/>
                </p:oleObj>
              </mc:Choice>
              <mc:Fallback>
                <p:oleObj name="Equation" r:id="rId33" imgW="380835" imgH="203112" progId="Equation.DSMT4">
                  <p:embed/>
                  <p:pic>
                    <p:nvPicPr>
                      <p:cNvPr id="923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3857625"/>
                        <a:ext cx="388937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128588" y="3857625"/>
          <a:ext cx="18097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5" imgW="177569" imgH="202936" progId="Equation.DSMT4">
                  <p:embed/>
                </p:oleObj>
              </mc:Choice>
              <mc:Fallback>
                <p:oleObj name="Equation" r:id="rId35" imgW="177569" imgH="202936" progId="Equation.DSMT4">
                  <p:embed/>
                  <p:pic>
                    <p:nvPicPr>
                      <p:cNvPr id="923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3857625"/>
                        <a:ext cx="180975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422275" y="3902075"/>
          <a:ext cx="141288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37" imgW="139700" imgH="139700" progId="Equation.DSMT4">
                  <p:embed/>
                </p:oleObj>
              </mc:Choice>
              <mc:Fallback>
                <p:oleObj name="Equation" r:id="rId37" imgW="139700" imgH="139700" progId="Equation.DSMT4">
                  <p:embed/>
                  <p:pic>
                    <p:nvPicPr>
                      <p:cNvPr id="92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3902075"/>
                        <a:ext cx="141288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620713" y="3857625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38" imgW="330057" imgH="203112" progId="Equation.DSMT4">
                  <p:embed/>
                </p:oleObj>
              </mc:Choice>
              <mc:Fallback>
                <p:oleObj name="Equation" r:id="rId38" imgW="330057" imgH="203112" progId="Equation.DSMT4">
                  <p:embed/>
                  <p:pic>
                    <p:nvPicPr>
                      <p:cNvPr id="923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857625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0" name="Object 24"/>
          <p:cNvGraphicFramePr>
            <a:graphicFrameLocks noChangeAspect="1"/>
          </p:cNvGraphicFramePr>
          <p:nvPr/>
        </p:nvGraphicFramePr>
        <p:xfrm>
          <a:off x="1100138" y="3902075"/>
          <a:ext cx="141287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40" imgW="139700" imgH="139700" progId="Equation.DSMT4">
                  <p:embed/>
                </p:oleObj>
              </mc:Choice>
              <mc:Fallback>
                <p:oleObj name="Equation" r:id="rId40" imgW="139700" imgH="139700" progId="Equation.DSMT4">
                  <p:embed/>
                  <p:pic>
                    <p:nvPicPr>
                      <p:cNvPr id="924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3902075"/>
                        <a:ext cx="141287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2913063" y="3857625"/>
          <a:ext cx="17938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41" imgW="177569" imgH="202936" progId="Equation.DSMT4">
                  <p:embed/>
                </p:oleObj>
              </mc:Choice>
              <mc:Fallback>
                <p:oleObj name="Equation" r:id="rId41" imgW="177569" imgH="202936" progId="Equation.DSMT4">
                  <p:embed/>
                  <p:pic>
                    <p:nvPicPr>
                      <p:cNvPr id="924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3857625"/>
                        <a:ext cx="179387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/>
        </p:nvGraphicFramePr>
        <p:xfrm>
          <a:off x="1857375" y="3902075"/>
          <a:ext cx="141288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43" imgW="139700" imgH="139700" progId="Equation.DSMT4">
                  <p:embed/>
                </p:oleObj>
              </mc:Choice>
              <mc:Fallback>
                <p:oleObj name="Equation" r:id="rId43" imgW="139700" imgH="139700" progId="Equation.DSMT4">
                  <p:embed/>
                  <p:pic>
                    <p:nvPicPr>
                      <p:cNvPr id="924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3902075"/>
                        <a:ext cx="141288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2614613" y="3902075"/>
          <a:ext cx="14287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44" imgW="139700" imgH="139700" progId="Equation.DSMT4">
                  <p:embed/>
                </p:oleObj>
              </mc:Choice>
              <mc:Fallback>
                <p:oleObj name="Equation" r:id="rId44" imgW="139700" imgH="139700" progId="Equation.DSMT4">
                  <p:embed/>
                  <p:pic>
                    <p:nvPicPr>
                      <p:cNvPr id="924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902075"/>
                        <a:ext cx="14287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762000" y="1676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For (a + b)</a:t>
            </a:r>
            <a:r>
              <a:rPr lang="en-GB" altLang="en-US" baseline="30000">
                <a:latin typeface="Comic Sans MS" pitchFamily="66" charset="0"/>
              </a:rPr>
              <a:t>n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4943475" y="1665288"/>
            <a:ext cx="36830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Find the expansion of (2x - 5)</a:t>
            </a:r>
            <a:r>
              <a:rPr lang="en-GB" altLang="en-US" baseline="30000">
                <a:latin typeface="Comic Sans MS" pitchFamily="66" charset="0"/>
              </a:rPr>
              <a:t>4</a:t>
            </a:r>
          </a:p>
        </p:txBody>
      </p:sp>
      <p:graphicFrame>
        <p:nvGraphicFramePr>
          <p:cNvPr id="12323" name="Object 35"/>
          <p:cNvGraphicFramePr>
            <a:graphicFrameLocks noChangeAspect="1"/>
          </p:cNvGraphicFramePr>
          <p:nvPr/>
        </p:nvGraphicFramePr>
        <p:xfrm>
          <a:off x="4883150" y="2233613"/>
          <a:ext cx="8016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45" imgW="431425" imgH="177646" progId="Equation.DSMT4">
                  <p:embed/>
                </p:oleObj>
              </mc:Choice>
              <mc:Fallback>
                <p:oleObj name="Equation" r:id="rId45" imgW="431425" imgH="177646" progId="Equation.DSMT4">
                  <p:embed/>
                  <p:pic>
                    <p:nvPicPr>
                      <p:cNvPr id="1232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2233613"/>
                        <a:ext cx="801688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/>
        </p:nvGraphicFramePr>
        <p:xfrm>
          <a:off x="6478588" y="2233613"/>
          <a:ext cx="8016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47" imgW="431425" imgH="177646" progId="Equation.DSMT4">
                  <p:embed/>
                </p:oleObj>
              </mc:Choice>
              <mc:Fallback>
                <p:oleObj name="Equation" r:id="rId47" imgW="431425" imgH="177646" progId="Equation.DSMT4">
                  <p:embed/>
                  <p:pic>
                    <p:nvPicPr>
                      <p:cNvPr id="1232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8" y="2233613"/>
                        <a:ext cx="801687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/>
        </p:nvGraphicFramePr>
        <p:xfrm>
          <a:off x="8056563" y="2236788"/>
          <a:ext cx="6619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49" imgW="355138" imgH="177569" progId="Equation.DSMT4">
                  <p:embed/>
                </p:oleObj>
              </mc:Choice>
              <mc:Fallback>
                <p:oleObj name="Equation" r:id="rId49" imgW="355138" imgH="177569" progId="Equation.DSMT4">
                  <p:embed/>
                  <p:pic>
                    <p:nvPicPr>
                      <p:cNvPr id="1232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6563" y="2236788"/>
                        <a:ext cx="661987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6" name="Object 38"/>
          <p:cNvGraphicFramePr>
            <a:graphicFrameLocks noChangeAspect="1"/>
          </p:cNvGraphicFramePr>
          <p:nvPr/>
        </p:nvGraphicFramePr>
        <p:xfrm>
          <a:off x="4251325" y="3375025"/>
          <a:ext cx="2984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51" imgW="177569" imgH="202936" progId="Equation.DSMT4">
                  <p:embed/>
                </p:oleObj>
              </mc:Choice>
              <mc:Fallback>
                <p:oleObj name="Equation" r:id="rId51" imgW="177569" imgH="202936" progId="Equation.DSMT4">
                  <p:embed/>
                  <p:pic>
                    <p:nvPicPr>
                      <p:cNvPr id="1232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3375025"/>
                        <a:ext cx="2984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7" name="Object 39"/>
          <p:cNvGraphicFramePr>
            <a:graphicFrameLocks noChangeAspect="1"/>
          </p:cNvGraphicFramePr>
          <p:nvPr/>
        </p:nvGraphicFramePr>
        <p:xfrm>
          <a:off x="4860925" y="3375025"/>
          <a:ext cx="6096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53" imgW="330057" imgH="203112" progId="Equation.DSMT4">
                  <p:embed/>
                </p:oleObj>
              </mc:Choice>
              <mc:Fallback>
                <p:oleObj name="Equation" r:id="rId53" imgW="330057" imgH="203112" progId="Equation.DSMT4">
                  <p:embed/>
                  <p:pic>
                    <p:nvPicPr>
                      <p:cNvPr id="1232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925" y="3375025"/>
                        <a:ext cx="6096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8" name="Object 40"/>
          <p:cNvGraphicFramePr>
            <a:graphicFrameLocks noChangeAspect="1"/>
          </p:cNvGraphicFramePr>
          <p:nvPr/>
        </p:nvGraphicFramePr>
        <p:xfrm>
          <a:off x="5791200" y="3355975"/>
          <a:ext cx="7302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55" imgW="380835" imgH="203112" progId="Equation.DSMT4">
                  <p:embed/>
                </p:oleObj>
              </mc:Choice>
              <mc:Fallback>
                <p:oleObj name="Equation" r:id="rId55" imgW="380835" imgH="203112" progId="Equation.DSMT4">
                  <p:embed/>
                  <p:pic>
                    <p:nvPicPr>
                      <p:cNvPr id="1232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355975"/>
                        <a:ext cx="73025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29" name="Object 41"/>
          <p:cNvGraphicFramePr>
            <a:graphicFrameLocks noChangeAspect="1"/>
          </p:cNvGraphicFramePr>
          <p:nvPr/>
        </p:nvGraphicFramePr>
        <p:xfrm>
          <a:off x="7680325" y="3375025"/>
          <a:ext cx="29686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57" imgW="177569" imgH="202936" progId="Equation.DSMT4">
                  <p:embed/>
                </p:oleObj>
              </mc:Choice>
              <mc:Fallback>
                <p:oleObj name="Equation" r:id="rId57" imgW="177569" imgH="202936" progId="Equation.DSMT4">
                  <p:embed/>
                  <p:pic>
                    <p:nvPicPr>
                      <p:cNvPr id="12329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325" y="3375025"/>
                        <a:ext cx="296863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0" name="Object 42"/>
          <p:cNvGraphicFramePr>
            <a:graphicFrameLocks noChangeAspect="1"/>
          </p:cNvGraphicFramePr>
          <p:nvPr/>
        </p:nvGraphicFramePr>
        <p:xfrm>
          <a:off x="6537325" y="345122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59" imgW="139700" imgH="139700" progId="Equation.DSMT4">
                  <p:embed/>
                </p:oleObj>
              </mc:Choice>
              <mc:Fallback>
                <p:oleObj name="Equation" r:id="rId59" imgW="139700" imgH="139700" progId="Equation.DSMT4">
                  <p:embed/>
                  <p:pic>
                    <p:nvPicPr>
                      <p:cNvPr id="1233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345122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1" name="Object 43"/>
          <p:cNvGraphicFramePr>
            <a:graphicFrameLocks noChangeAspect="1"/>
          </p:cNvGraphicFramePr>
          <p:nvPr/>
        </p:nvGraphicFramePr>
        <p:xfrm>
          <a:off x="4556125" y="345122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61" imgW="139700" imgH="139700" progId="Equation.DSMT4">
                  <p:embed/>
                </p:oleObj>
              </mc:Choice>
              <mc:Fallback>
                <p:oleObj name="Equation" r:id="rId61" imgW="139700" imgH="139700" progId="Equation.DSMT4">
                  <p:embed/>
                  <p:pic>
                    <p:nvPicPr>
                      <p:cNvPr id="1233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345122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2" name="Object 44"/>
          <p:cNvGraphicFramePr>
            <a:graphicFrameLocks noChangeAspect="1"/>
          </p:cNvGraphicFramePr>
          <p:nvPr/>
        </p:nvGraphicFramePr>
        <p:xfrm>
          <a:off x="5546725" y="345122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62" imgW="139700" imgH="139700" progId="Equation.DSMT4">
                  <p:embed/>
                </p:oleObj>
              </mc:Choice>
              <mc:Fallback>
                <p:oleObj name="Equation" r:id="rId62" imgW="139700" imgH="139700" progId="Equation.DSMT4">
                  <p:embed/>
                  <p:pic>
                    <p:nvPicPr>
                      <p:cNvPr id="1233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6725" y="345122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4953000" y="2590800"/>
            <a:ext cx="365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n = 4, so use the relevant row</a:t>
            </a:r>
          </a:p>
        </p:txBody>
      </p:sp>
      <p:sp>
        <p:nvSpPr>
          <p:cNvPr id="12355" name="Line 67"/>
          <p:cNvSpPr>
            <a:spLocks noChangeShapeType="1"/>
          </p:cNvSpPr>
          <p:nvPr/>
        </p:nvSpPr>
        <p:spPr bwMode="auto">
          <a:xfrm flipH="1">
            <a:off x="3200400" y="2819400"/>
            <a:ext cx="1830388" cy="990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6" name="Arc 68"/>
          <p:cNvSpPr>
            <a:spLocks/>
          </p:cNvSpPr>
          <p:nvPr/>
        </p:nvSpPr>
        <p:spPr bwMode="auto">
          <a:xfrm flipH="1">
            <a:off x="2971800" y="4267200"/>
            <a:ext cx="220663" cy="838200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1752600" y="4343400"/>
            <a:ext cx="1371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Work out each part carefully</a:t>
            </a:r>
          </a:p>
        </p:txBody>
      </p:sp>
      <p:graphicFrame>
        <p:nvGraphicFramePr>
          <p:cNvPr id="12364" name="Object 76"/>
          <p:cNvGraphicFramePr>
            <a:graphicFrameLocks noChangeAspect="1"/>
          </p:cNvGraphicFramePr>
          <p:nvPr/>
        </p:nvGraphicFramePr>
        <p:xfrm>
          <a:off x="6770688" y="3363913"/>
          <a:ext cx="6096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Equation" r:id="rId63" imgW="330057" imgH="203112" progId="Equation.DSMT4">
                  <p:embed/>
                </p:oleObj>
              </mc:Choice>
              <mc:Fallback>
                <p:oleObj name="Equation" r:id="rId63" imgW="330057" imgH="203112" progId="Equation.DSMT4">
                  <p:embed/>
                  <p:pic>
                    <p:nvPicPr>
                      <p:cNvPr id="12364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0688" y="3363913"/>
                        <a:ext cx="6096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5" name="Object 77"/>
          <p:cNvGraphicFramePr>
            <a:graphicFrameLocks noChangeAspect="1"/>
          </p:cNvGraphicFramePr>
          <p:nvPr/>
        </p:nvGraphicFramePr>
        <p:xfrm>
          <a:off x="7375525" y="345122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Equation" r:id="rId65" imgW="139700" imgH="139700" progId="Equation.DSMT4">
                  <p:embed/>
                </p:oleObj>
              </mc:Choice>
              <mc:Fallback>
                <p:oleObj name="Equation" r:id="rId65" imgW="139700" imgH="139700" progId="Equation.DSMT4">
                  <p:embed/>
                  <p:pic>
                    <p:nvPicPr>
                      <p:cNvPr id="12365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345122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6" name="Object 78"/>
          <p:cNvGraphicFramePr>
            <a:graphicFrameLocks noChangeAspect="1"/>
          </p:cNvGraphicFramePr>
          <p:nvPr/>
        </p:nvGraphicFramePr>
        <p:xfrm>
          <a:off x="3276600" y="4056063"/>
          <a:ext cx="5969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66" imgW="355446" imgH="228501" progId="Equation.DSMT4">
                  <p:embed/>
                </p:oleObj>
              </mc:Choice>
              <mc:Fallback>
                <p:oleObj name="Equation" r:id="rId66" imgW="355446" imgH="228501" progId="Equation.DSMT4">
                  <p:embed/>
                  <p:pic>
                    <p:nvPicPr>
                      <p:cNvPr id="12366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56063"/>
                        <a:ext cx="5969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7" name="Object 79"/>
          <p:cNvGraphicFramePr>
            <a:graphicFrameLocks noChangeAspect="1"/>
          </p:cNvGraphicFramePr>
          <p:nvPr/>
        </p:nvGraphicFramePr>
        <p:xfrm>
          <a:off x="4038600" y="4038600"/>
          <a:ext cx="12192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68" imgW="711200" imgH="228600" progId="Equation.DSMT4">
                  <p:embed/>
                </p:oleObj>
              </mc:Choice>
              <mc:Fallback>
                <p:oleObj name="Equation" r:id="rId68" imgW="711200" imgH="228600" progId="Equation.DSMT4">
                  <p:embed/>
                  <p:pic>
                    <p:nvPicPr>
                      <p:cNvPr id="12367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38600"/>
                        <a:ext cx="12192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8" name="Object 80"/>
          <p:cNvGraphicFramePr>
            <a:graphicFrameLocks noChangeAspect="1"/>
          </p:cNvGraphicFramePr>
          <p:nvPr/>
        </p:nvGraphicFramePr>
        <p:xfrm>
          <a:off x="5486400" y="4038600"/>
          <a:ext cx="1295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70" imgW="761669" imgH="228501" progId="Equation.DSMT4">
                  <p:embed/>
                </p:oleObj>
              </mc:Choice>
              <mc:Fallback>
                <p:oleObj name="Equation" r:id="rId70" imgW="761669" imgH="228501" progId="Equation.DSMT4">
                  <p:embed/>
                  <p:pic>
                    <p:nvPicPr>
                      <p:cNvPr id="12368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038600"/>
                        <a:ext cx="12954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9" name="Object 81"/>
          <p:cNvGraphicFramePr>
            <a:graphicFrameLocks noChangeAspect="1"/>
          </p:cNvGraphicFramePr>
          <p:nvPr/>
        </p:nvGraphicFramePr>
        <p:xfrm>
          <a:off x="8382000" y="4038600"/>
          <a:ext cx="5937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72" imgW="355446" imgH="228501" progId="Equation.DSMT4">
                  <p:embed/>
                </p:oleObj>
              </mc:Choice>
              <mc:Fallback>
                <p:oleObj name="Equation" r:id="rId72" imgW="355446" imgH="228501" progId="Equation.DSMT4">
                  <p:embed/>
                  <p:pic>
                    <p:nvPicPr>
                      <p:cNvPr id="12369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4038600"/>
                        <a:ext cx="5937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0" name="Object 82"/>
          <p:cNvGraphicFramePr>
            <a:graphicFrameLocks noChangeAspect="1"/>
          </p:cNvGraphicFramePr>
          <p:nvPr/>
        </p:nvGraphicFramePr>
        <p:xfrm>
          <a:off x="6781800" y="4114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74" imgW="139700" imgH="139700" progId="Equation.DSMT4">
                  <p:embed/>
                </p:oleObj>
              </mc:Choice>
              <mc:Fallback>
                <p:oleObj name="Equation" r:id="rId74" imgW="139700" imgH="139700" progId="Equation.DSMT4">
                  <p:embed/>
                  <p:pic>
                    <p:nvPicPr>
                      <p:cNvPr id="1237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114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1" name="Object 83"/>
          <p:cNvGraphicFramePr>
            <a:graphicFrameLocks noChangeAspect="1"/>
          </p:cNvGraphicFramePr>
          <p:nvPr/>
        </p:nvGraphicFramePr>
        <p:xfrm>
          <a:off x="5257800" y="4114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75" imgW="139700" imgH="139700" progId="Equation.DSMT4">
                  <p:embed/>
                </p:oleObj>
              </mc:Choice>
              <mc:Fallback>
                <p:oleObj name="Equation" r:id="rId75" imgW="139700" imgH="139700" progId="Equation.DSMT4">
                  <p:embed/>
                  <p:pic>
                    <p:nvPicPr>
                      <p:cNvPr id="12371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114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2" name="Object 84"/>
          <p:cNvGraphicFramePr>
            <a:graphicFrameLocks noChangeAspect="1"/>
          </p:cNvGraphicFramePr>
          <p:nvPr/>
        </p:nvGraphicFramePr>
        <p:xfrm>
          <a:off x="3810000" y="4114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76" imgW="139700" imgH="139700" progId="Equation.DSMT4">
                  <p:embed/>
                </p:oleObj>
              </mc:Choice>
              <mc:Fallback>
                <p:oleObj name="Equation" r:id="rId76" imgW="139700" imgH="139700" progId="Equation.DSMT4">
                  <p:embed/>
                  <p:pic>
                    <p:nvPicPr>
                      <p:cNvPr id="12372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114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3" name="Object 85"/>
          <p:cNvGraphicFramePr>
            <a:graphicFrameLocks noChangeAspect="1"/>
          </p:cNvGraphicFramePr>
          <p:nvPr/>
        </p:nvGraphicFramePr>
        <p:xfrm>
          <a:off x="7019925" y="4021138"/>
          <a:ext cx="12192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77" imgW="698500" imgH="228600" progId="Equation.DSMT4">
                  <p:embed/>
                </p:oleObj>
              </mc:Choice>
              <mc:Fallback>
                <p:oleObj name="Equation" r:id="rId77" imgW="698500" imgH="228600" progId="Equation.DSMT4">
                  <p:embed/>
                  <p:pic>
                    <p:nvPicPr>
                      <p:cNvPr id="12373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4021138"/>
                        <a:ext cx="12192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4" name="Object 86"/>
          <p:cNvGraphicFramePr>
            <a:graphicFrameLocks noChangeAspect="1"/>
          </p:cNvGraphicFramePr>
          <p:nvPr/>
        </p:nvGraphicFramePr>
        <p:xfrm>
          <a:off x="8229600" y="41148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79" imgW="139700" imgH="139700" progId="Equation.DSMT4">
                  <p:embed/>
                </p:oleObj>
              </mc:Choice>
              <mc:Fallback>
                <p:oleObj name="Equation" r:id="rId79" imgW="139700" imgH="139700" progId="Equation.DSMT4">
                  <p:embed/>
                  <p:pic>
                    <p:nvPicPr>
                      <p:cNvPr id="12374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41148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5" name="Object 87"/>
          <p:cNvGraphicFramePr>
            <a:graphicFrameLocks noChangeAspect="1"/>
          </p:cNvGraphicFramePr>
          <p:nvPr/>
        </p:nvGraphicFramePr>
        <p:xfrm>
          <a:off x="3267075" y="4878388"/>
          <a:ext cx="5334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80" imgW="317225" imgH="203024" progId="Equation.DSMT4">
                  <p:embed/>
                </p:oleObj>
              </mc:Choice>
              <mc:Fallback>
                <p:oleObj name="Equation" r:id="rId80" imgW="317225" imgH="203024" progId="Equation.DSMT4">
                  <p:embed/>
                  <p:pic>
                    <p:nvPicPr>
                      <p:cNvPr id="12375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4878388"/>
                        <a:ext cx="533400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6" name="Object 88"/>
          <p:cNvGraphicFramePr>
            <a:graphicFrameLocks noChangeAspect="1"/>
          </p:cNvGraphicFramePr>
          <p:nvPr/>
        </p:nvGraphicFramePr>
        <p:xfrm>
          <a:off x="3800475" y="4953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82" imgW="139700" imgH="139700" progId="Equation.DSMT4">
                  <p:embed/>
                </p:oleObj>
              </mc:Choice>
              <mc:Fallback>
                <p:oleObj name="Equation" r:id="rId82" imgW="139700" imgH="139700" progId="Equation.DSMT4">
                  <p:embed/>
                  <p:pic>
                    <p:nvPicPr>
                      <p:cNvPr id="12376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4953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7" name="Object 89"/>
          <p:cNvGraphicFramePr>
            <a:graphicFrameLocks noChangeAspect="1"/>
          </p:cNvGraphicFramePr>
          <p:nvPr/>
        </p:nvGraphicFramePr>
        <p:xfrm>
          <a:off x="4029075" y="4868863"/>
          <a:ext cx="11969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83" imgW="698500" imgH="228600" progId="Equation.DSMT4">
                  <p:embed/>
                </p:oleObj>
              </mc:Choice>
              <mc:Fallback>
                <p:oleObj name="Equation" r:id="rId83" imgW="698500" imgH="228600" progId="Equation.DSMT4">
                  <p:embed/>
                  <p:pic>
                    <p:nvPicPr>
                      <p:cNvPr id="12377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4868863"/>
                        <a:ext cx="11969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8" name="Object 90"/>
          <p:cNvGraphicFramePr>
            <a:graphicFrameLocks noChangeAspect="1"/>
          </p:cNvGraphicFramePr>
          <p:nvPr/>
        </p:nvGraphicFramePr>
        <p:xfrm>
          <a:off x="5508625" y="4876800"/>
          <a:ext cx="12096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85" imgW="711200" imgH="228600" progId="Equation.DSMT4">
                  <p:embed/>
                </p:oleObj>
              </mc:Choice>
              <mc:Fallback>
                <p:oleObj name="Equation" r:id="rId85" imgW="711200" imgH="228600" progId="Equation.DSMT4">
                  <p:embed/>
                  <p:pic>
                    <p:nvPicPr>
                      <p:cNvPr id="12378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4876800"/>
                        <a:ext cx="12096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9" name="Object 91"/>
          <p:cNvGraphicFramePr>
            <a:graphicFrameLocks noChangeAspect="1"/>
          </p:cNvGraphicFramePr>
          <p:nvPr/>
        </p:nvGraphicFramePr>
        <p:xfrm>
          <a:off x="5248275" y="4953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87" imgW="139700" imgH="139700" progId="Equation.DSMT4">
                  <p:embed/>
                </p:oleObj>
              </mc:Choice>
              <mc:Fallback>
                <p:oleObj name="Equation" r:id="rId87" imgW="139700" imgH="139700" progId="Equation.DSMT4">
                  <p:embed/>
                  <p:pic>
                    <p:nvPicPr>
                      <p:cNvPr id="12379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4953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0" name="Object 92"/>
          <p:cNvGraphicFramePr>
            <a:graphicFrameLocks noChangeAspect="1"/>
          </p:cNvGraphicFramePr>
          <p:nvPr/>
        </p:nvGraphicFramePr>
        <p:xfrm>
          <a:off x="6772275" y="4953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88" imgW="139700" imgH="139700" progId="Equation.DSMT4">
                  <p:embed/>
                </p:oleObj>
              </mc:Choice>
              <mc:Fallback>
                <p:oleObj name="Equation" r:id="rId88" imgW="139700" imgH="139700" progId="Equation.DSMT4">
                  <p:embed/>
                  <p:pic>
                    <p:nvPicPr>
                      <p:cNvPr id="1238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2275" y="4953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1" name="Object 93"/>
          <p:cNvGraphicFramePr>
            <a:graphicFrameLocks noChangeAspect="1"/>
          </p:cNvGraphicFramePr>
          <p:nvPr/>
        </p:nvGraphicFramePr>
        <p:xfrm>
          <a:off x="7000875" y="4916488"/>
          <a:ext cx="1397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89" imgW="799753" imgH="203112" progId="Equation.DSMT4">
                  <p:embed/>
                </p:oleObj>
              </mc:Choice>
              <mc:Fallback>
                <p:oleObj name="Equation" r:id="rId89" imgW="799753" imgH="203112" progId="Equation.DSMT4">
                  <p:embed/>
                  <p:pic>
                    <p:nvPicPr>
                      <p:cNvPr id="12381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4916488"/>
                        <a:ext cx="1397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2" name="Object 94"/>
          <p:cNvGraphicFramePr>
            <a:graphicFrameLocks noChangeAspect="1"/>
          </p:cNvGraphicFramePr>
          <p:nvPr/>
        </p:nvGraphicFramePr>
        <p:xfrm>
          <a:off x="8578850" y="4927600"/>
          <a:ext cx="44608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91" imgW="266353" imgH="177569" progId="Equation.DSMT4">
                  <p:embed/>
                </p:oleObj>
              </mc:Choice>
              <mc:Fallback>
                <p:oleObj name="Equation" r:id="rId91" imgW="266353" imgH="177569" progId="Equation.DSMT4">
                  <p:embed/>
                  <p:pic>
                    <p:nvPicPr>
                      <p:cNvPr id="12382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8850" y="4927600"/>
                        <a:ext cx="44608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3" name="Object 95"/>
          <p:cNvGraphicFramePr>
            <a:graphicFrameLocks noChangeAspect="1"/>
          </p:cNvGraphicFramePr>
          <p:nvPr/>
        </p:nvGraphicFramePr>
        <p:xfrm>
          <a:off x="8372475" y="4953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93" imgW="139700" imgH="139700" progId="Equation.DSMT4">
                  <p:embed/>
                </p:oleObj>
              </mc:Choice>
              <mc:Fallback>
                <p:oleObj name="Equation" r:id="rId93" imgW="139700" imgH="139700" progId="Equation.DSMT4">
                  <p:embed/>
                  <p:pic>
                    <p:nvPicPr>
                      <p:cNvPr id="12383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2475" y="4953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84" name="Arc 96"/>
          <p:cNvSpPr>
            <a:spLocks/>
          </p:cNvSpPr>
          <p:nvPr/>
        </p:nvSpPr>
        <p:spPr bwMode="auto">
          <a:xfrm flipH="1">
            <a:off x="2971800" y="5105400"/>
            <a:ext cx="220663" cy="838200"/>
          </a:xfrm>
          <a:custGeom>
            <a:avLst/>
            <a:gdLst>
              <a:gd name="T0" fmla="*/ 2058728 w 21796"/>
              <a:gd name="T1" fmla="*/ 0 h 43200"/>
              <a:gd name="T2" fmla="*/ 0 w 21796"/>
              <a:gd name="T3" fmla="*/ 2147483647 h 43200"/>
              <a:gd name="T4" fmla="*/ 2058728 w 21796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86" name="Text Box 98"/>
          <p:cNvSpPr txBox="1">
            <a:spLocks noChangeArrowheads="1"/>
          </p:cNvSpPr>
          <p:nvPr/>
        </p:nvSpPr>
        <p:spPr bwMode="auto">
          <a:xfrm>
            <a:off x="1600200" y="5334000"/>
            <a:ext cx="1371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Careful with negatives!</a:t>
            </a:r>
          </a:p>
        </p:txBody>
      </p:sp>
      <p:graphicFrame>
        <p:nvGraphicFramePr>
          <p:cNvPr id="12387" name="Object 99"/>
          <p:cNvGraphicFramePr>
            <a:graphicFrameLocks noChangeAspect="1"/>
          </p:cNvGraphicFramePr>
          <p:nvPr/>
        </p:nvGraphicFramePr>
        <p:xfrm>
          <a:off x="3783013" y="5715000"/>
          <a:ext cx="5334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94" imgW="317225" imgH="203024" progId="Equation.DSMT4">
                  <p:embed/>
                </p:oleObj>
              </mc:Choice>
              <mc:Fallback>
                <p:oleObj name="Equation" r:id="rId94" imgW="317225" imgH="203024" progId="Equation.DSMT4">
                  <p:embed/>
                  <p:pic>
                    <p:nvPicPr>
                      <p:cNvPr id="12387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013" y="5715000"/>
                        <a:ext cx="5334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8" name="Object 100"/>
          <p:cNvGraphicFramePr>
            <a:graphicFrameLocks noChangeAspect="1"/>
          </p:cNvGraphicFramePr>
          <p:nvPr/>
        </p:nvGraphicFramePr>
        <p:xfrm>
          <a:off x="4325938" y="581025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96" imgW="139700" imgH="139700" progId="Equation.DSMT4">
                  <p:embed/>
                </p:oleObj>
              </mc:Choice>
              <mc:Fallback>
                <p:oleObj name="Equation" r:id="rId96" imgW="139700" imgH="139700" progId="Equation.DSMT4">
                  <p:embed/>
                  <p:pic>
                    <p:nvPicPr>
                      <p:cNvPr id="12388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38" y="581025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9" name="Object 101"/>
          <p:cNvGraphicFramePr>
            <a:graphicFrameLocks noChangeAspect="1"/>
          </p:cNvGraphicFramePr>
          <p:nvPr/>
        </p:nvGraphicFramePr>
        <p:xfrm>
          <a:off x="4586288" y="5715000"/>
          <a:ext cx="82708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97" imgW="482391" imgH="203112" progId="Equation.DSMT4">
                  <p:embed/>
                </p:oleObj>
              </mc:Choice>
              <mc:Fallback>
                <p:oleObj name="Equation" r:id="rId97" imgW="482391" imgH="203112" progId="Equation.DSMT4">
                  <p:embed/>
                  <p:pic>
                    <p:nvPicPr>
                      <p:cNvPr id="12389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6288" y="5715000"/>
                        <a:ext cx="82708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0" name="Object 102"/>
          <p:cNvGraphicFramePr>
            <a:graphicFrameLocks noChangeAspect="1"/>
          </p:cNvGraphicFramePr>
          <p:nvPr/>
        </p:nvGraphicFramePr>
        <p:xfrm>
          <a:off x="5776913" y="5735638"/>
          <a:ext cx="6921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Equation" r:id="rId99" imgW="406048" imgH="203024" progId="Equation.DSMT4">
                  <p:embed/>
                </p:oleObj>
              </mc:Choice>
              <mc:Fallback>
                <p:oleObj name="Equation" r:id="rId99" imgW="406048" imgH="203024" progId="Equation.DSMT4">
                  <p:embed/>
                  <p:pic>
                    <p:nvPicPr>
                      <p:cNvPr id="1239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5735638"/>
                        <a:ext cx="69215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1" name="Object 103"/>
          <p:cNvGraphicFramePr>
            <a:graphicFrameLocks noChangeAspect="1"/>
          </p:cNvGraphicFramePr>
          <p:nvPr/>
        </p:nvGraphicFramePr>
        <p:xfrm>
          <a:off x="5486400" y="57912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Equation" r:id="rId101" imgW="139700" imgH="139700" progId="Equation.DSMT4">
                  <p:embed/>
                </p:oleObj>
              </mc:Choice>
              <mc:Fallback>
                <p:oleObj name="Equation" r:id="rId101" imgW="139700" imgH="139700" progId="Equation.DSMT4">
                  <p:embed/>
                  <p:pic>
                    <p:nvPicPr>
                      <p:cNvPr id="12391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7912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2" name="Object 104"/>
          <p:cNvGraphicFramePr>
            <a:graphicFrameLocks noChangeAspect="1"/>
          </p:cNvGraphicFramePr>
          <p:nvPr/>
        </p:nvGraphicFramePr>
        <p:xfrm>
          <a:off x="6489700" y="581977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Equation" r:id="rId102" imgW="139700" imgH="139700" progId="Equation.DSMT4">
                  <p:embed/>
                </p:oleObj>
              </mc:Choice>
              <mc:Fallback>
                <p:oleObj name="Equation" r:id="rId102" imgW="139700" imgH="139700" progId="Equation.DSMT4">
                  <p:embed/>
                  <p:pic>
                    <p:nvPicPr>
                      <p:cNvPr id="12392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581977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3" name="Object 105"/>
          <p:cNvGraphicFramePr>
            <a:graphicFrameLocks noChangeAspect="1"/>
          </p:cNvGraphicFramePr>
          <p:nvPr/>
        </p:nvGraphicFramePr>
        <p:xfrm>
          <a:off x="6807200" y="5768975"/>
          <a:ext cx="90963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Equation" r:id="rId103" imgW="520248" imgH="177646" progId="Equation.DSMT4">
                  <p:embed/>
                </p:oleObj>
              </mc:Choice>
              <mc:Fallback>
                <p:oleObj name="Equation" r:id="rId103" imgW="520248" imgH="177646" progId="Equation.DSMT4">
                  <p:embed/>
                  <p:pic>
                    <p:nvPicPr>
                      <p:cNvPr id="12393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200" y="5768975"/>
                        <a:ext cx="90963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4" name="Object 106"/>
          <p:cNvGraphicFramePr>
            <a:graphicFrameLocks noChangeAspect="1"/>
          </p:cNvGraphicFramePr>
          <p:nvPr/>
        </p:nvGraphicFramePr>
        <p:xfrm>
          <a:off x="8039100" y="5781675"/>
          <a:ext cx="44608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Equation" r:id="rId105" imgW="266353" imgH="177569" progId="Equation.DSMT4">
                  <p:embed/>
                </p:oleObj>
              </mc:Choice>
              <mc:Fallback>
                <p:oleObj name="Equation" r:id="rId105" imgW="266353" imgH="177569" progId="Equation.DSMT4">
                  <p:embed/>
                  <p:pic>
                    <p:nvPicPr>
                      <p:cNvPr id="12394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100" y="5781675"/>
                        <a:ext cx="44608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5" name="Object 107"/>
          <p:cNvGraphicFramePr>
            <a:graphicFrameLocks noChangeAspect="1"/>
          </p:cNvGraphicFramePr>
          <p:nvPr/>
        </p:nvGraphicFramePr>
        <p:xfrm>
          <a:off x="7747000" y="5808663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Equation" r:id="rId107" imgW="139700" imgH="139700" progId="Equation.DSMT4">
                  <p:embed/>
                </p:oleObj>
              </mc:Choice>
              <mc:Fallback>
                <p:oleObj name="Equation" r:id="rId107" imgW="139700" imgH="139700" progId="Equation.DSMT4">
                  <p:embed/>
                  <p:pic>
                    <p:nvPicPr>
                      <p:cNvPr id="12395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0" y="5808663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6" name="Object 108"/>
          <p:cNvGraphicFramePr>
            <a:graphicFrameLocks noChangeAspect="1"/>
          </p:cNvGraphicFramePr>
          <p:nvPr/>
        </p:nvGraphicFramePr>
        <p:xfrm>
          <a:off x="4027488" y="6219825"/>
          <a:ext cx="5334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Equation" r:id="rId108" imgW="317225" imgH="203024" progId="Equation.DSMT4">
                  <p:embed/>
                </p:oleObj>
              </mc:Choice>
              <mc:Fallback>
                <p:oleObj name="Equation" r:id="rId108" imgW="317225" imgH="203024" progId="Equation.DSMT4">
                  <p:embed/>
                  <p:pic>
                    <p:nvPicPr>
                      <p:cNvPr id="12396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88" y="6219825"/>
                        <a:ext cx="5334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8" name="Object 110"/>
          <p:cNvGraphicFramePr>
            <a:graphicFrameLocks noChangeAspect="1"/>
          </p:cNvGraphicFramePr>
          <p:nvPr/>
        </p:nvGraphicFramePr>
        <p:xfrm>
          <a:off x="4594225" y="6219825"/>
          <a:ext cx="8270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Equation" r:id="rId109" imgW="482391" imgH="203112" progId="Equation.DSMT4">
                  <p:embed/>
                </p:oleObj>
              </mc:Choice>
              <mc:Fallback>
                <p:oleObj name="Equation" r:id="rId109" imgW="482391" imgH="203112" progId="Equation.DSMT4">
                  <p:embed/>
                  <p:pic>
                    <p:nvPicPr>
                      <p:cNvPr id="12398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6219825"/>
                        <a:ext cx="8270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9" name="Object 111"/>
          <p:cNvGraphicFramePr>
            <a:graphicFrameLocks noChangeAspect="1"/>
          </p:cNvGraphicFramePr>
          <p:nvPr/>
        </p:nvGraphicFramePr>
        <p:xfrm>
          <a:off x="5784850" y="6240463"/>
          <a:ext cx="69215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111" imgW="406048" imgH="203024" progId="Equation.DSMT4">
                  <p:embed/>
                </p:oleObj>
              </mc:Choice>
              <mc:Fallback>
                <p:oleObj name="Equation" r:id="rId111" imgW="406048" imgH="203024" progId="Equation.DSMT4">
                  <p:embed/>
                  <p:pic>
                    <p:nvPicPr>
                      <p:cNvPr id="12399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6240463"/>
                        <a:ext cx="69215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0" name="Object 112"/>
          <p:cNvGraphicFramePr>
            <a:graphicFrameLocks noChangeAspect="1"/>
          </p:cNvGraphicFramePr>
          <p:nvPr/>
        </p:nvGraphicFramePr>
        <p:xfrm>
          <a:off x="5494338" y="6296025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113" imgW="139700" imgH="139700" progId="Equation.DSMT4">
                  <p:embed/>
                </p:oleObj>
              </mc:Choice>
              <mc:Fallback>
                <p:oleObj name="Equation" r:id="rId113" imgW="139700" imgH="139700" progId="Equation.DSMT4">
                  <p:embed/>
                  <p:pic>
                    <p:nvPicPr>
                      <p:cNvPr id="1240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4338" y="6296025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2" name="Object 114"/>
          <p:cNvGraphicFramePr>
            <a:graphicFrameLocks noChangeAspect="1"/>
          </p:cNvGraphicFramePr>
          <p:nvPr/>
        </p:nvGraphicFramePr>
        <p:xfrm>
          <a:off x="6535738" y="6273800"/>
          <a:ext cx="90963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114" imgW="520248" imgH="177646" progId="Equation.DSMT4">
                  <p:embed/>
                </p:oleObj>
              </mc:Choice>
              <mc:Fallback>
                <p:oleObj name="Equation" r:id="rId114" imgW="520248" imgH="177646" progId="Equation.DSMT4">
                  <p:embed/>
                  <p:pic>
                    <p:nvPicPr>
                      <p:cNvPr id="12402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6273800"/>
                        <a:ext cx="909637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3" name="Object 115"/>
          <p:cNvGraphicFramePr>
            <a:graphicFrameLocks noChangeAspect="1"/>
          </p:cNvGraphicFramePr>
          <p:nvPr/>
        </p:nvGraphicFramePr>
        <p:xfrm>
          <a:off x="7766050" y="6286500"/>
          <a:ext cx="44608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116" imgW="266353" imgH="177569" progId="Equation.DSMT4">
                  <p:embed/>
                </p:oleObj>
              </mc:Choice>
              <mc:Fallback>
                <p:oleObj name="Equation" r:id="rId116" imgW="266353" imgH="177569" progId="Equation.DSMT4">
                  <p:embed/>
                  <p:pic>
                    <p:nvPicPr>
                      <p:cNvPr id="12403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0" y="6286500"/>
                        <a:ext cx="446088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4" name="Object 116"/>
          <p:cNvGraphicFramePr>
            <a:graphicFrameLocks noChangeAspect="1"/>
          </p:cNvGraphicFramePr>
          <p:nvPr/>
        </p:nvGraphicFramePr>
        <p:xfrm>
          <a:off x="7491413" y="630555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117" imgW="139700" imgH="139700" progId="Equation.DSMT4">
                  <p:embed/>
                </p:oleObj>
              </mc:Choice>
              <mc:Fallback>
                <p:oleObj name="Equation" r:id="rId117" imgW="139700" imgH="139700" progId="Equation.DSMT4">
                  <p:embed/>
                  <p:pic>
                    <p:nvPicPr>
                      <p:cNvPr id="12404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1413" y="630555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6" name="Arc 118"/>
          <p:cNvSpPr>
            <a:spLocks/>
          </p:cNvSpPr>
          <p:nvPr/>
        </p:nvSpPr>
        <p:spPr bwMode="auto">
          <a:xfrm flipH="1">
            <a:off x="3014663" y="5946775"/>
            <a:ext cx="176212" cy="555625"/>
          </a:xfrm>
          <a:custGeom>
            <a:avLst/>
            <a:gdLst>
              <a:gd name="T0" fmla="*/ 837532 w 21796"/>
              <a:gd name="T1" fmla="*/ 0 h 43200"/>
              <a:gd name="T2" fmla="*/ 0 w 21796"/>
              <a:gd name="T3" fmla="*/ 1182131248 h 43200"/>
              <a:gd name="T4" fmla="*/ 837532 w 21796"/>
              <a:gd name="T5" fmla="*/ 59108060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96" h="43200" fill="none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</a:path>
              <a:path w="21796" h="43200" stroke="0" extrusionOk="0">
                <a:moveTo>
                  <a:pt x="195" y="0"/>
                </a:moveTo>
                <a:cubicBezTo>
                  <a:pt x="12125" y="0"/>
                  <a:pt x="21796" y="9670"/>
                  <a:pt x="21796" y="21600"/>
                </a:cubicBezTo>
                <a:cubicBezTo>
                  <a:pt x="21796" y="33529"/>
                  <a:pt x="12125" y="43200"/>
                  <a:pt x="196" y="43200"/>
                </a:cubicBezTo>
                <a:cubicBezTo>
                  <a:pt x="130" y="43200"/>
                  <a:pt x="65" y="43199"/>
                  <a:pt x="-1" y="43199"/>
                </a:cubicBezTo>
                <a:lnTo>
                  <a:pt x="196" y="21600"/>
                </a:lnTo>
                <a:lnTo>
                  <a:pt x="19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407" name="Text Box 119"/>
          <p:cNvSpPr txBox="1">
            <a:spLocks noChangeArrowheads="1"/>
          </p:cNvSpPr>
          <p:nvPr/>
        </p:nvSpPr>
        <p:spPr bwMode="auto">
          <a:xfrm>
            <a:off x="1490663" y="5983288"/>
            <a:ext cx="1552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Simplify as much as you can</a:t>
            </a: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5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2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1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1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2" grpId="0" animBg="1"/>
      <p:bldP spid="12354" grpId="0"/>
      <p:bldP spid="12355" grpId="0" animBg="1"/>
      <p:bldP spid="12356" grpId="0" animBg="1"/>
      <p:bldP spid="12357" grpId="0"/>
      <p:bldP spid="12384" grpId="0" animBg="1"/>
      <p:bldP spid="12386" grpId="0"/>
      <p:bldP spid="12406" grpId="0" animBg="1"/>
      <p:bldP spid="124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3" name="Object 4"/>
          <p:cNvGraphicFramePr>
            <a:graphicFrameLocks noChangeAspect="1"/>
          </p:cNvGraphicFramePr>
          <p:nvPr/>
        </p:nvGraphicFramePr>
        <p:xfrm>
          <a:off x="1463675" y="2193925"/>
          <a:ext cx="92075" cy="1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88707" imgH="164742" progId="Equation.DSMT4">
                  <p:embed/>
                </p:oleObj>
              </mc:Choice>
              <mc:Fallback>
                <p:oleObj name="Equation" r:id="rId3" imgW="88707" imgH="164742" progId="Equation.DSMT4">
                  <p:embed/>
                  <p:pic>
                    <p:nvPicPr>
                      <p:cNvPr id="1024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193925"/>
                        <a:ext cx="92075" cy="1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1090613" y="2608263"/>
          <a:ext cx="1301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26835" imgH="139518" progId="Equation.DSMT4">
                  <p:embed/>
                </p:oleObj>
              </mc:Choice>
              <mc:Fallback>
                <p:oleObj name="Equation" r:id="rId5" imgW="126835" imgH="139518" progId="Equation.DSMT4">
                  <p:embed/>
                  <p:pic>
                    <p:nvPicPr>
                      <p:cNvPr id="1024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613" y="2608263"/>
                        <a:ext cx="1301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6"/>
          <p:cNvGraphicFramePr>
            <a:graphicFrameLocks noChangeAspect="1"/>
          </p:cNvGraphicFramePr>
          <p:nvPr/>
        </p:nvGraphicFramePr>
        <p:xfrm>
          <a:off x="1843088" y="2566988"/>
          <a:ext cx="128587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126725" imgH="177415" progId="Equation.DSMT4">
                  <p:embed/>
                </p:oleObj>
              </mc:Choice>
              <mc:Fallback>
                <p:oleObj name="Equation" r:id="rId7" imgW="126725" imgH="177415" progId="Equation.DSMT4">
                  <p:embed/>
                  <p:pic>
                    <p:nvPicPr>
                      <p:cNvPr id="1024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2566988"/>
                        <a:ext cx="128587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7"/>
          <p:cNvGraphicFramePr>
            <a:graphicFrameLocks noChangeAspect="1"/>
          </p:cNvGraphicFramePr>
          <p:nvPr/>
        </p:nvGraphicFramePr>
        <p:xfrm>
          <a:off x="1454150" y="260350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139700" imgH="139700" progId="Equation.DSMT4">
                  <p:embed/>
                </p:oleObj>
              </mc:Choice>
              <mc:Fallback>
                <p:oleObj name="Equation" r:id="rId9" imgW="139700" imgH="139700" progId="Equation.DSMT4">
                  <p:embed/>
                  <p:pic>
                    <p:nvPicPr>
                      <p:cNvPr id="1024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260350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8"/>
          <p:cNvGraphicFramePr>
            <a:graphicFrameLocks noChangeAspect="1"/>
          </p:cNvGraphicFramePr>
          <p:nvPr/>
        </p:nvGraphicFramePr>
        <p:xfrm>
          <a:off x="692150" y="2947988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177569" imgH="202936" progId="Equation.DSMT4">
                  <p:embed/>
                </p:oleObj>
              </mc:Choice>
              <mc:Fallback>
                <p:oleObj name="Equation" r:id="rId11" imgW="177569" imgH="202936" progId="Equation.DSMT4">
                  <p:embed/>
                  <p:pic>
                    <p:nvPicPr>
                      <p:cNvPr id="1024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947988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9"/>
          <p:cNvGraphicFramePr>
            <a:graphicFrameLocks noChangeAspect="1"/>
          </p:cNvGraphicFramePr>
          <p:nvPr/>
        </p:nvGraphicFramePr>
        <p:xfrm>
          <a:off x="2241550" y="2947988"/>
          <a:ext cx="18097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177569" imgH="202936" progId="Equation.DSMT4">
                  <p:embed/>
                </p:oleObj>
              </mc:Choice>
              <mc:Fallback>
                <p:oleObj name="Equation" r:id="rId13" imgW="177569" imgH="202936" progId="Equation.DSMT4">
                  <p:embed/>
                  <p:pic>
                    <p:nvPicPr>
                      <p:cNvPr id="1024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550" y="2947988"/>
                        <a:ext cx="18097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10"/>
          <p:cNvGraphicFramePr>
            <a:graphicFrameLocks noChangeAspect="1"/>
          </p:cNvGraphicFramePr>
          <p:nvPr/>
        </p:nvGraphicFramePr>
        <p:xfrm>
          <a:off x="1863725" y="2994025"/>
          <a:ext cx="141288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139700" imgH="139700" progId="Equation.DSMT4">
                  <p:embed/>
                </p:oleObj>
              </mc:Choice>
              <mc:Fallback>
                <p:oleObj name="Equation" r:id="rId15" imgW="139700" imgH="139700" progId="Equation.DSMT4">
                  <p:embed/>
                  <p:pic>
                    <p:nvPicPr>
                      <p:cNvPr id="1024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2994025"/>
                        <a:ext cx="141288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1"/>
          <p:cNvGraphicFramePr>
            <a:graphicFrameLocks noChangeAspect="1"/>
          </p:cNvGraphicFramePr>
          <p:nvPr/>
        </p:nvGraphicFramePr>
        <p:xfrm>
          <a:off x="1384300" y="2994025"/>
          <a:ext cx="285750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279158" imgH="177646" progId="Equation.DSMT4">
                  <p:embed/>
                </p:oleObj>
              </mc:Choice>
              <mc:Fallback>
                <p:oleObj name="Equation" r:id="rId17" imgW="279158" imgH="177646" progId="Equation.DSMT4">
                  <p:embed/>
                  <p:pic>
                    <p:nvPicPr>
                      <p:cNvPr id="1025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2994025"/>
                        <a:ext cx="285750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2"/>
          <p:cNvGraphicFramePr>
            <a:graphicFrameLocks noChangeAspect="1"/>
          </p:cNvGraphicFramePr>
          <p:nvPr/>
        </p:nvGraphicFramePr>
        <p:xfrm>
          <a:off x="1782763" y="3403600"/>
          <a:ext cx="3238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19" imgW="317225" imgH="203024" progId="Equation.DSMT4">
                  <p:embed/>
                </p:oleObj>
              </mc:Choice>
              <mc:Fallback>
                <p:oleObj name="Equation" r:id="rId19" imgW="317225" imgH="203024" progId="Equation.DSMT4">
                  <p:embed/>
                  <p:pic>
                    <p:nvPicPr>
                      <p:cNvPr id="1025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763" y="3403600"/>
                        <a:ext cx="3238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3"/>
          <p:cNvGraphicFramePr>
            <a:graphicFrameLocks noChangeAspect="1"/>
          </p:cNvGraphicFramePr>
          <p:nvPr/>
        </p:nvGraphicFramePr>
        <p:xfrm>
          <a:off x="1065213" y="2994025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21" imgW="139700" imgH="139700" progId="Equation.DSMT4">
                  <p:embed/>
                </p:oleObj>
              </mc:Choice>
              <mc:Fallback>
                <p:oleObj name="Equation" r:id="rId21" imgW="139700" imgH="139700" progId="Equation.DSMT4">
                  <p:embed/>
                  <p:pic>
                    <p:nvPicPr>
                      <p:cNvPr id="1025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994025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4"/>
          <p:cNvGraphicFramePr>
            <a:graphicFrameLocks noChangeAspect="1"/>
          </p:cNvGraphicFramePr>
          <p:nvPr/>
        </p:nvGraphicFramePr>
        <p:xfrm>
          <a:off x="412750" y="3403600"/>
          <a:ext cx="182563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22" imgW="177569" imgH="202936" progId="Equation.DSMT4">
                  <p:embed/>
                </p:oleObj>
              </mc:Choice>
              <mc:Fallback>
                <p:oleObj name="Equation" r:id="rId22" imgW="177569" imgH="202936" progId="Equation.DSMT4">
                  <p:embed/>
                  <p:pic>
                    <p:nvPicPr>
                      <p:cNvPr id="1025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3403600"/>
                        <a:ext cx="182563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4" name="Object 15"/>
          <p:cNvGraphicFramePr>
            <a:graphicFrameLocks noChangeAspect="1"/>
          </p:cNvGraphicFramePr>
          <p:nvPr/>
        </p:nvGraphicFramePr>
        <p:xfrm>
          <a:off x="2176463" y="3857625"/>
          <a:ext cx="334962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24" imgW="330057" imgH="203112" progId="Equation.DSMT4">
                  <p:embed/>
                </p:oleObj>
              </mc:Choice>
              <mc:Fallback>
                <p:oleObj name="Equation" r:id="rId24" imgW="330057" imgH="203112" progId="Equation.DSMT4">
                  <p:embed/>
                  <p:pic>
                    <p:nvPicPr>
                      <p:cNvPr id="1025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3857625"/>
                        <a:ext cx="334962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5" name="Object 16"/>
          <p:cNvGraphicFramePr>
            <a:graphicFrameLocks noChangeAspect="1"/>
          </p:cNvGraphicFramePr>
          <p:nvPr/>
        </p:nvGraphicFramePr>
        <p:xfrm>
          <a:off x="706438" y="344805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26" imgW="139700" imgH="139700" progId="Equation.DSMT4">
                  <p:embed/>
                </p:oleObj>
              </mc:Choice>
              <mc:Fallback>
                <p:oleObj name="Equation" r:id="rId26" imgW="139700" imgH="139700" progId="Equation.DSMT4">
                  <p:embed/>
                  <p:pic>
                    <p:nvPicPr>
                      <p:cNvPr id="1025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44805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6" name="Object 17"/>
          <p:cNvGraphicFramePr>
            <a:graphicFrameLocks noChangeAspect="1"/>
          </p:cNvGraphicFramePr>
          <p:nvPr/>
        </p:nvGraphicFramePr>
        <p:xfrm>
          <a:off x="985838" y="3403600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27" imgW="330057" imgH="203112" progId="Equation.DSMT4">
                  <p:embed/>
                </p:oleObj>
              </mc:Choice>
              <mc:Fallback>
                <p:oleObj name="Equation" r:id="rId27" imgW="330057" imgH="203112" progId="Equation.DSMT4">
                  <p:embed/>
                  <p:pic>
                    <p:nvPicPr>
                      <p:cNvPr id="10256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403600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7" name="Object 18"/>
          <p:cNvGraphicFramePr>
            <a:graphicFrameLocks noChangeAspect="1"/>
          </p:cNvGraphicFramePr>
          <p:nvPr/>
        </p:nvGraphicFramePr>
        <p:xfrm>
          <a:off x="1463675" y="3448050"/>
          <a:ext cx="14287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29" imgW="139700" imgH="139700" progId="Equation.DSMT4">
                  <p:embed/>
                </p:oleObj>
              </mc:Choice>
              <mc:Fallback>
                <p:oleObj name="Equation" r:id="rId29" imgW="139700" imgH="139700" progId="Equation.DSMT4">
                  <p:embed/>
                  <p:pic>
                    <p:nvPicPr>
                      <p:cNvPr id="1025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3448050"/>
                        <a:ext cx="14287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8" name="Object 19"/>
          <p:cNvGraphicFramePr>
            <a:graphicFrameLocks noChangeAspect="1"/>
          </p:cNvGraphicFramePr>
          <p:nvPr/>
        </p:nvGraphicFramePr>
        <p:xfrm>
          <a:off x="2606675" y="3403600"/>
          <a:ext cx="16827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0" imgW="164957" imgH="203024" progId="Equation.DSMT4">
                  <p:embed/>
                </p:oleObj>
              </mc:Choice>
              <mc:Fallback>
                <p:oleObj name="Equation" r:id="rId30" imgW="164957" imgH="203024" progId="Equation.DSMT4">
                  <p:embed/>
                  <p:pic>
                    <p:nvPicPr>
                      <p:cNvPr id="1025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3403600"/>
                        <a:ext cx="168275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9" name="Object 20"/>
          <p:cNvGraphicFramePr>
            <a:graphicFrameLocks noChangeAspect="1"/>
          </p:cNvGraphicFramePr>
          <p:nvPr/>
        </p:nvGraphicFramePr>
        <p:xfrm>
          <a:off x="2262188" y="3448050"/>
          <a:ext cx="141287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32" imgW="139700" imgH="139700" progId="Equation.DSMT4">
                  <p:embed/>
                </p:oleObj>
              </mc:Choice>
              <mc:Fallback>
                <p:oleObj name="Equation" r:id="rId32" imgW="139700" imgH="139700" progId="Equation.DSMT4">
                  <p:embed/>
                  <p:pic>
                    <p:nvPicPr>
                      <p:cNvPr id="1025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3448050"/>
                        <a:ext cx="141287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0" name="Object 21"/>
          <p:cNvGraphicFramePr>
            <a:graphicFrameLocks noChangeAspect="1"/>
          </p:cNvGraphicFramePr>
          <p:nvPr/>
        </p:nvGraphicFramePr>
        <p:xfrm>
          <a:off x="1338263" y="3857625"/>
          <a:ext cx="388937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33" imgW="380835" imgH="203112" progId="Equation.DSMT4">
                  <p:embed/>
                </p:oleObj>
              </mc:Choice>
              <mc:Fallback>
                <p:oleObj name="Equation" r:id="rId33" imgW="380835" imgH="203112" progId="Equation.DSMT4">
                  <p:embed/>
                  <p:pic>
                    <p:nvPicPr>
                      <p:cNvPr id="1026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3857625"/>
                        <a:ext cx="388937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1" name="Object 22"/>
          <p:cNvGraphicFramePr>
            <a:graphicFrameLocks noChangeAspect="1"/>
          </p:cNvGraphicFramePr>
          <p:nvPr/>
        </p:nvGraphicFramePr>
        <p:xfrm>
          <a:off x="128588" y="3857625"/>
          <a:ext cx="18097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35" imgW="177569" imgH="202936" progId="Equation.DSMT4">
                  <p:embed/>
                </p:oleObj>
              </mc:Choice>
              <mc:Fallback>
                <p:oleObj name="Equation" r:id="rId35" imgW="177569" imgH="202936" progId="Equation.DSMT4">
                  <p:embed/>
                  <p:pic>
                    <p:nvPicPr>
                      <p:cNvPr id="10261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3857625"/>
                        <a:ext cx="180975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3"/>
          <p:cNvGraphicFramePr>
            <a:graphicFrameLocks noChangeAspect="1"/>
          </p:cNvGraphicFramePr>
          <p:nvPr/>
        </p:nvGraphicFramePr>
        <p:xfrm>
          <a:off x="422275" y="3902075"/>
          <a:ext cx="141288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37" imgW="139700" imgH="139700" progId="Equation.DSMT4">
                  <p:embed/>
                </p:oleObj>
              </mc:Choice>
              <mc:Fallback>
                <p:oleObj name="Equation" r:id="rId37" imgW="139700" imgH="139700" progId="Equation.DSMT4">
                  <p:embed/>
                  <p:pic>
                    <p:nvPicPr>
                      <p:cNvPr id="10262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3902075"/>
                        <a:ext cx="141288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3" name="Object 24"/>
          <p:cNvGraphicFramePr>
            <a:graphicFrameLocks noChangeAspect="1"/>
          </p:cNvGraphicFramePr>
          <p:nvPr/>
        </p:nvGraphicFramePr>
        <p:xfrm>
          <a:off x="620713" y="3857625"/>
          <a:ext cx="33655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38" imgW="330057" imgH="203112" progId="Equation.DSMT4">
                  <p:embed/>
                </p:oleObj>
              </mc:Choice>
              <mc:Fallback>
                <p:oleObj name="Equation" r:id="rId38" imgW="330057" imgH="203112" progId="Equation.DSMT4">
                  <p:embed/>
                  <p:pic>
                    <p:nvPicPr>
                      <p:cNvPr id="10263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857625"/>
                        <a:ext cx="33655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4" name="Object 25"/>
          <p:cNvGraphicFramePr>
            <a:graphicFrameLocks noChangeAspect="1"/>
          </p:cNvGraphicFramePr>
          <p:nvPr/>
        </p:nvGraphicFramePr>
        <p:xfrm>
          <a:off x="1100138" y="3902075"/>
          <a:ext cx="141287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40" imgW="139700" imgH="139700" progId="Equation.DSMT4">
                  <p:embed/>
                </p:oleObj>
              </mc:Choice>
              <mc:Fallback>
                <p:oleObj name="Equation" r:id="rId40" imgW="139700" imgH="139700" progId="Equation.DSMT4">
                  <p:embed/>
                  <p:pic>
                    <p:nvPicPr>
                      <p:cNvPr id="10264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138" y="3902075"/>
                        <a:ext cx="141287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5" name="Object 26"/>
          <p:cNvGraphicFramePr>
            <a:graphicFrameLocks noChangeAspect="1"/>
          </p:cNvGraphicFramePr>
          <p:nvPr/>
        </p:nvGraphicFramePr>
        <p:xfrm>
          <a:off x="2913063" y="3857625"/>
          <a:ext cx="179387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41" imgW="177569" imgH="202936" progId="Equation.DSMT4">
                  <p:embed/>
                </p:oleObj>
              </mc:Choice>
              <mc:Fallback>
                <p:oleObj name="Equation" r:id="rId41" imgW="177569" imgH="202936" progId="Equation.DSMT4">
                  <p:embed/>
                  <p:pic>
                    <p:nvPicPr>
                      <p:cNvPr id="10265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3063" y="3857625"/>
                        <a:ext cx="179387" cy="23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6" name="Object 27"/>
          <p:cNvGraphicFramePr>
            <a:graphicFrameLocks noChangeAspect="1"/>
          </p:cNvGraphicFramePr>
          <p:nvPr/>
        </p:nvGraphicFramePr>
        <p:xfrm>
          <a:off x="1857375" y="3902075"/>
          <a:ext cx="141288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43" imgW="139700" imgH="139700" progId="Equation.DSMT4">
                  <p:embed/>
                </p:oleObj>
              </mc:Choice>
              <mc:Fallback>
                <p:oleObj name="Equation" r:id="rId43" imgW="139700" imgH="139700" progId="Equation.DSMT4">
                  <p:embed/>
                  <p:pic>
                    <p:nvPicPr>
                      <p:cNvPr id="1026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3902075"/>
                        <a:ext cx="141288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7" name="Object 28"/>
          <p:cNvGraphicFramePr>
            <a:graphicFrameLocks noChangeAspect="1"/>
          </p:cNvGraphicFramePr>
          <p:nvPr/>
        </p:nvGraphicFramePr>
        <p:xfrm>
          <a:off x="2614613" y="3902075"/>
          <a:ext cx="14287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44" imgW="139700" imgH="139700" progId="Equation.DSMT4">
                  <p:embed/>
                </p:oleObj>
              </mc:Choice>
              <mc:Fallback>
                <p:oleObj name="Equation" r:id="rId44" imgW="139700" imgH="139700" progId="Equation.DSMT4">
                  <p:embed/>
                  <p:pic>
                    <p:nvPicPr>
                      <p:cNvPr id="10267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902075"/>
                        <a:ext cx="14287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8" name="Text Box 29"/>
          <p:cNvSpPr txBox="1">
            <a:spLocks noChangeArrowheads="1"/>
          </p:cNvSpPr>
          <p:nvPr/>
        </p:nvSpPr>
        <p:spPr bwMode="auto">
          <a:xfrm>
            <a:off x="762000" y="1676400"/>
            <a:ext cx="16002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For (a + b)</a:t>
            </a:r>
            <a:r>
              <a:rPr lang="en-GB" altLang="en-US" baseline="30000">
                <a:latin typeface="Comic Sans MS" pitchFamily="66" charset="0"/>
              </a:rPr>
              <a:t>n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4495800" y="1676400"/>
            <a:ext cx="44259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coefficient of 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in the expansion of (2 - cx)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is 294. Find the value of c.</a:t>
            </a:r>
            <a:endParaRPr lang="en-GB" altLang="en-US" baseline="30000">
              <a:latin typeface="Comic Sans MS" pitchFamily="66" charset="0"/>
            </a:endParaRP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H="1">
            <a:off x="2971800" y="2438400"/>
            <a:ext cx="1693863" cy="10874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2895600" y="2438400"/>
            <a:ext cx="1411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CC0000"/>
                </a:solidFill>
                <a:latin typeface="Comic Sans MS" pitchFamily="66" charset="0"/>
              </a:rPr>
              <a:t>Using n = 3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4876800" y="2514600"/>
            <a:ext cx="3622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The ‘x’ will be substituted in for b, so we want the term which has b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1711325" y="3368675"/>
            <a:ext cx="434975" cy="306388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347" name="Object 35"/>
          <p:cNvGraphicFramePr>
            <a:graphicFrameLocks noChangeAspect="1"/>
          </p:cNvGraphicFramePr>
          <p:nvPr/>
        </p:nvGraphicFramePr>
        <p:xfrm>
          <a:off x="6324600" y="3200400"/>
          <a:ext cx="6096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45" imgW="317225" imgH="203024" progId="Equation.DSMT4">
                  <p:embed/>
                </p:oleObj>
              </mc:Choice>
              <mc:Fallback>
                <p:oleObj name="Equation" r:id="rId45" imgW="317225" imgH="203024" progId="Equation.DSMT4">
                  <p:embed/>
                  <p:pic>
                    <p:nvPicPr>
                      <p:cNvPr id="1334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200400"/>
                        <a:ext cx="6096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8" name="Object 36"/>
          <p:cNvGraphicFramePr>
            <a:graphicFrameLocks noChangeAspect="1"/>
          </p:cNvGraphicFramePr>
          <p:nvPr/>
        </p:nvGraphicFramePr>
        <p:xfrm>
          <a:off x="6019800" y="3733800"/>
          <a:ext cx="12922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46" imgW="672808" imgH="228501" progId="Equation.DSMT4">
                  <p:embed/>
                </p:oleObj>
              </mc:Choice>
              <mc:Fallback>
                <p:oleObj name="Equation" r:id="rId46" imgW="672808" imgH="228501" progId="Equation.DSMT4">
                  <p:embed/>
                  <p:pic>
                    <p:nvPicPr>
                      <p:cNvPr id="1334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733800"/>
                        <a:ext cx="12922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9" name="Object 37"/>
          <p:cNvGraphicFramePr>
            <a:graphicFrameLocks noChangeAspect="1"/>
          </p:cNvGraphicFramePr>
          <p:nvPr/>
        </p:nvGraphicFramePr>
        <p:xfrm>
          <a:off x="6324600" y="4267200"/>
          <a:ext cx="73025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48" imgW="380835" imgH="203112" progId="Equation.DSMT4">
                  <p:embed/>
                </p:oleObj>
              </mc:Choice>
              <mc:Fallback>
                <p:oleObj name="Equation" r:id="rId48" imgW="380835" imgH="203112" progId="Equation.DSMT4">
                  <p:embed/>
                  <p:pic>
                    <p:nvPicPr>
                      <p:cNvPr id="1334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267200"/>
                        <a:ext cx="730250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0" name="Oval 38"/>
          <p:cNvSpPr>
            <a:spLocks noChangeArrowheads="1"/>
          </p:cNvSpPr>
          <p:nvPr/>
        </p:nvSpPr>
        <p:spPr bwMode="auto">
          <a:xfrm>
            <a:off x="6248400" y="4267200"/>
            <a:ext cx="5334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4876800" y="4800600"/>
            <a:ext cx="3622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6c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 is the coefficient of x</a:t>
            </a:r>
            <a:r>
              <a:rPr lang="en-GB" altLang="en-US" sz="1600" baseline="30000">
                <a:latin typeface="Comic Sans MS" pitchFamily="66" charset="0"/>
              </a:rPr>
              <a:t>2</a:t>
            </a:r>
            <a:r>
              <a:rPr lang="en-GB" altLang="en-US" sz="1600">
                <a:latin typeface="Comic Sans MS" pitchFamily="66" charset="0"/>
              </a:rPr>
              <a:t>, so must be equal to 294</a:t>
            </a:r>
            <a:endParaRPr lang="en-GB" altLang="en-US" sz="1600" baseline="30000">
              <a:latin typeface="Comic Sans MS" pitchFamily="66" charset="0"/>
            </a:endParaRPr>
          </a:p>
        </p:txBody>
      </p:sp>
      <p:graphicFrame>
        <p:nvGraphicFramePr>
          <p:cNvPr id="13352" name="Object 40"/>
          <p:cNvGraphicFramePr>
            <a:graphicFrameLocks noChangeAspect="1"/>
          </p:cNvGraphicFramePr>
          <p:nvPr/>
        </p:nvGraphicFramePr>
        <p:xfrm>
          <a:off x="6096000" y="5486400"/>
          <a:ext cx="1219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0" imgW="634725" imgH="203112" progId="Equation.DSMT4">
                  <p:embed/>
                </p:oleObj>
              </mc:Choice>
              <mc:Fallback>
                <p:oleObj name="Equation" r:id="rId50" imgW="634725" imgH="203112" progId="Equation.DSMT4">
                  <p:embed/>
                  <p:pic>
                    <p:nvPicPr>
                      <p:cNvPr id="1335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86400"/>
                        <a:ext cx="1219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3" name="Object 41"/>
          <p:cNvGraphicFramePr>
            <a:graphicFrameLocks noChangeAspect="1"/>
          </p:cNvGraphicFramePr>
          <p:nvPr/>
        </p:nvGraphicFramePr>
        <p:xfrm>
          <a:off x="6248400" y="5867400"/>
          <a:ext cx="9271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52" imgW="482391" imgH="203112" progId="Equation.DSMT4">
                  <p:embed/>
                </p:oleObj>
              </mc:Choice>
              <mc:Fallback>
                <p:oleObj name="Equation" r:id="rId52" imgW="482391" imgH="203112" progId="Equation.DSMT4">
                  <p:embed/>
                  <p:pic>
                    <p:nvPicPr>
                      <p:cNvPr id="1335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867400"/>
                        <a:ext cx="9271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4" name="Object 42"/>
          <p:cNvGraphicFramePr>
            <a:graphicFrameLocks noChangeAspect="1"/>
          </p:cNvGraphicFramePr>
          <p:nvPr/>
        </p:nvGraphicFramePr>
        <p:xfrm>
          <a:off x="6400800" y="6324600"/>
          <a:ext cx="828675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54" imgW="431425" imgH="177646" progId="Equation.DSMT4">
                  <p:embed/>
                </p:oleObj>
              </mc:Choice>
              <mc:Fallback>
                <p:oleObj name="Equation" r:id="rId54" imgW="431425" imgH="177646" progId="Equation.DSMT4">
                  <p:embed/>
                  <p:pic>
                    <p:nvPicPr>
                      <p:cNvPr id="1335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324600"/>
                        <a:ext cx="828675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6" name="Arc 44"/>
          <p:cNvSpPr>
            <a:spLocks/>
          </p:cNvSpPr>
          <p:nvPr/>
        </p:nvSpPr>
        <p:spPr bwMode="auto">
          <a:xfrm flipH="1" flipV="1">
            <a:off x="5638800" y="3429000"/>
            <a:ext cx="220663" cy="533400"/>
          </a:xfrm>
          <a:custGeom>
            <a:avLst/>
            <a:gdLst>
              <a:gd name="T0" fmla="*/ 2281149 w 21818"/>
              <a:gd name="T1" fmla="*/ 0 h 43200"/>
              <a:gd name="T2" fmla="*/ 0 w 21818"/>
              <a:gd name="T3" fmla="*/ 1004040020 h 43200"/>
              <a:gd name="T4" fmla="*/ 2281149 w 21818"/>
              <a:gd name="T5" fmla="*/ 5020312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18" h="43200" fill="none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</a:path>
              <a:path w="21818" h="43200" stroke="0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  <a:lnTo>
                  <a:pt x="218" y="21600"/>
                </a:lnTo>
                <a:lnTo>
                  <a:pt x="21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57" name="Arc 45"/>
          <p:cNvSpPr>
            <a:spLocks/>
          </p:cNvSpPr>
          <p:nvPr/>
        </p:nvSpPr>
        <p:spPr bwMode="auto">
          <a:xfrm flipH="1" flipV="1">
            <a:off x="5638800" y="3962400"/>
            <a:ext cx="220663" cy="533400"/>
          </a:xfrm>
          <a:custGeom>
            <a:avLst/>
            <a:gdLst>
              <a:gd name="T0" fmla="*/ 2281149 w 21818"/>
              <a:gd name="T1" fmla="*/ 0 h 43200"/>
              <a:gd name="T2" fmla="*/ 0 w 21818"/>
              <a:gd name="T3" fmla="*/ 1004040020 h 43200"/>
              <a:gd name="T4" fmla="*/ 2281149 w 21818"/>
              <a:gd name="T5" fmla="*/ 5020312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18" h="43200" fill="none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</a:path>
              <a:path w="21818" h="43200" stroke="0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  <a:lnTo>
                  <a:pt x="218" y="21600"/>
                </a:lnTo>
                <a:lnTo>
                  <a:pt x="21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58" name="Arc 46"/>
          <p:cNvSpPr>
            <a:spLocks/>
          </p:cNvSpPr>
          <p:nvPr/>
        </p:nvSpPr>
        <p:spPr bwMode="auto">
          <a:xfrm flipH="1" flipV="1">
            <a:off x="5638800" y="5638800"/>
            <a:ext cx="220663" cy="457200"/>
          </a:xfrm>
          <a:custGeom>
            <a:avLst/>
            <a:gdLst>
              <a:gd name="T0" fmla="*/ 2281149 w 21818"/>
              <a:gd name="T1" fmla="*/ 0 h 43200"/>
              <a:gd name="T2" fmla="*/ 0 w 21818"/>
              <a:gd name="T3" fmla="*/ 541955006 h 43200"/>
              <a:gd name="T4" fmla="*/ 2281149 w 21818"/>
              <a:gd name="T5" fmla="*/ 27098400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18" h="43200" fill="none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</a:path>
              <a:path w="21818" h="43200" stroke="0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  <a:lnTo>
                  <a:pt x="218" y="21600"/>
                </a:lnTo>
                <a:lnTo>
                  <a:pt x="21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60" name="Arc 48"/>
          <p:cNvSpPr>
            <a:spLocks/>
          </p:cNvSpPr>
          <p:nvPr/>
        </p:nvSpPr>
        <p:spPr bwMode="auto">
          <a:xfrm flipH="1" flipV="1">
            <a:off x="5638800" y="6096000"/>
            <a:ext cx="220663" cy="457200"/>
          </a:xfrm>
          <a:custGeom>
            <a:avLst/>
            <a:gdLst>
              <a:gd name="T0" fmla="*/ 2281149 w 21818"/>
              <a:gd name="T1" fmla="*/ 0 h 43200"/>
              <a:gd name="T2" fmla="*/ 0 w 21818"/>
              <a:gd name="T3" fmla="*/ 541955006 h 43200"/>
              <a:gd name="T4" fmla="*/ 2281149 w 21818"/>
              <a:gd name="T5" fmla="*/ 27098400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818" h="43200" fill="none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</a:path>
              <a:path w="21818" h="43200" stroke="0" extrusionOk="0">
                <a:moveTo>
                  <a:pt x="217" y="0"/>
                </a:moveTo>
                <a:cubicBezTo>
                  <a:pt x="12147" y="0"/>
                  <a:pt x="21818" y="9670"/>
                  <a:pt x="21818" y="21600"/>
                </a:cubicBezTo>
                <a:cubicBezTo>
                  <a:pt x="21818" y="33529"/>
                  <a:pt x="12147" y="43200"/>
                  <a:pt x="218" y="43200"/>
                </a:cubicBezTo>
                <a:cubicBezTo>
                  <a:pt x="145" y="43200"/>
                  <a:pt x="72" y="43199"/>
                  <a:pt x="0" y="43198"/>
                </a:cubicBezTo>
                <a:lnTo>
                  <a:pt x="218" y="21600"/>
                </a:lnTo>
                <a:lnTo>
                  <a:pt x="217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4419600" y="34290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Sub in for a and b</a:t>
            </a:r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4419600" y="39624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Careful with negatives!</a:t>
            </a:r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4419600" y="57150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Divide by 6</a:t>
            </a:r>
          </a:p>
        </p:txBody>
      </p:sp>
      <p:sp>
        <p:nvSpPr>
          <p:cNvPr id="13364" name="Text Box 52"/>
          <p:cNvSpPr txBox="1">
            <a:spLocks noChangeArrowheads="1"/>
          </p:cNvSpPr>
          <p:nvPr/>
        </p:nvSpPr>
        <p:spPr bwMode="auto">
          <a:xfrm>
            <a:off x="4419600" y="6096000"/>
            <a:ext cx="1295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2 possible answers</a:t>
            </a: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The Binomial Expansion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2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2" grpId="0" animBg="1"/>
      <p:bldP spid="13343" grpId="0" animBg="1"/>
      <p:bldP spid="13344" grpId="0"/>
      <p:bldP spid="13345" grpId="0"/>
      <p:bldP spid="13346" grpId="0" animBg="1"/>
      <p:bldP spid="13350" grpId="0" animBg="1"/>
      <p:bldP spid="13356" grpId="0" animBg="1"/>
      <p:bldP spid="13357" grpId="0" animBg="1"/>
      <p:bldP spid="13358" grpId="0" animBg="1"/>
      <p:bldP spid="13360" grpId="0" animBg="1"/>
      <p:bldP spid="13361" grpId="0"/>
      <p:bldP spid="13362" grpId="0"/>
      <p:bldP spid="13363" grpId="0"/>
      <p:bldP spid="1336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18C8AD-E5C5-4F6F-A2E6-C0C215F8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DA9EA6-A29F-4834-B2D7-B563865099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96CA22-53E3-43A4-BE21-C9F0F190620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583</Words>
  <Application>Microsoft Office PowerPoint</Application>
  <PresentationFormat>On-screen Show (4:3)</PresentationFormat>
  <Paragraphs>98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Segoe UI Black</vt:lpstr>
      <vt:lpstr>Office テーマ</vt:lpstr>
      <vt:lpstr>Equation</vt:lpstr>
      <vt:lpstr>PowerPoint Presentation</vt:lpstr>
      <vt:lpstr>Prior Knowledge Check</vt:lpstr>
      <vt:lpstr>PowerPoint Presentation</vt:lpstr>
      <vt:lpstr>The Binomial Expansion</vt:lpstr>
      <vt:lpstr>The Binomial Expansion</vt:lpstr>
      <vt:lpstr>The Binomial Expansion</vt:lpstr>
      <vt:lpstr>The Binomial Expansion</vt:lpstr>
      <vt:lpstr>The Binomial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77</cp:revision>
  <dcterms:created xsi:type="dcterms:W3CDTF">2017-08-14T15:35:38Z</dcterms:created>
  <dcterms:modified xsi:type="dcterms:W3CDTF">2021-03-25T08:32:32Z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