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00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87.png"/><Relationship Id="rId7" Type="http://schemas.openxmlformats.org/officeDocument/2006/relationships/image" Target="../media/image119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5" Type="http://schemas.openxmlformats.org/officeDocument/2006/relationships/image" Target="../media/image117.png"/><Relationship Id="rId4" Type="http://schemas.openxmlformats.org/officeDocument/2006/relationships/image" Target="../media/image116.png"/><Relationship Id="rId9" Type="http://schemas.openxmlformats.org/officeDocument/2006/relationships/image" Target="../media/image1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13" Type="http://schemas.openxmlformats.org/officeDocument/2006/relationships/image" Target="../media/image133.png"/><Relationship Id="rId3" Type="http://schemas.openxmlformats.org/officeDocument/2006/relationships/image" Target="../media/image123.png"/><Relationship Id="rId7" Type="http://schemas.openxmlformats.org/officeDocument/2006/relationships/image" Target="../media/image127.png"/><Relationship Id="rId12" Type="http://schemas.openxmlformats.org/officeDocument/2006/relationships/image" Target="../media/image132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11" Type="http://schemas.openxmlformats.org/officeDocument/2006/relationships/image" Target="../media/image131.png"/><Relationship Id="rId5" Type="http://schemas.openxmlformats.org/officeDocument/2006/relationships/image" Target="../media/image125.png"/><Relationship Id="rId10" Type="http://schemas.openxmlformats.org/officeDocument/2006/relationships/image" Target="../media/image130.png"/><Relationship Id="rId4" Type="http://schemas.openxmlformats.org/officeDocument/2006/relationships/image" Target="../media/image124.png"/><Relationship Id="rId9" Type="http://schemas.openxmlformats.org/officeDocument/2006/relationships/image" Target="../media/image12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6D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8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algebra to find the coordinates of intersection between straight lines and circles.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195263" y="2299063"/>
            <a:ext cx="3919537" cy="3827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Find the coordinates where the line y = x + 5 meets the circle x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(y –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29.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This is effectively solving simultaneous equations, where one is a quadratic (although actually it is a circle)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solve by substitution. Replace the y in the circle equation with x + 5 since we are told these are equivalent…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now know the x-coordinates where the lines meets are -5 and 2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Sub these into the linear equation to find the y-coordinates…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953000" y="1676400"/>
                <a:ext cx="17204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=29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676400"/>
                <a:ext cx="1720407" cy="307777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48200" y="2133600"/>
                <a:ext cx="20317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+5−2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=29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133600"/>
                <a:ext cx="203177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953000" y="2590800"/>
                <a:ext cx="17179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=29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90800"/>
                <a:ext cx="17179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724400" y="3048000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+9=29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048000"/>
                <a:ext cx="198120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00600" y="3505200"/>
                <a:ext cx="1905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505200"/>
                <a:ext cx="19050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0600" y="3962400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−10=0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962400"/>
                <a:ext cx="19812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724400" y="4419600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419600"/>
                <a:ext cx="198120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648200" y="4876800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=−5 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 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76800"/>
                <a:ext cx="19812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33"/>
          <p:cNvSpPr>
            <a:spLocks/>
          </p:cNvSpPr>
          <p:nvPr/>
        </p:nvSpPr>
        <p:spPr bwMode="auto">
          <a:xfrm>
            <a:off x="6705600" y="18288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6858000" y="18288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y with x + 5</a:t>
            </a:r>
          </a:p>
        </p:txBody>
      </p:sp>
      <p:sp>
        <p:nvSpPr>
          <p:cNvPr id="51" name="Arc 33"/>
          <p:cNvSpPr>
            <a:spLocks/>
          </p:cNvSpPr>
          <p:nvPr/>
        </p:nvSpPr>
        <p:spPr bwMode="auto">
          <a:xfrm>
            <a:off x="6705600" y="22860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33"/>
          <p:cNvSpPr>
            <a:spLocks/>
          </p:cNvSpPr>
          <p:nvPr/>
        </p:nvSpPr>
        <p:spPr bwMode="auto">
          <a:xfrm>
            <a:off x="6705600" y="27432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Arc 33"/>
          <p:cNvSpPr>
            <a:spLocks/>
          </p:cNvSpPr>
          <p:nvPr/>
        </p:nvSpPr>
        <p:spPr bwMode="auto">
          <a:xfrm>
            <a:off x="6705600" y="32004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Arc 33"/>
          <p:cNvSpPr>
            <a:spLocks/>
          </p:cNvSpPr>
          <p:nvPr/>
        </p:nvSpPr>
        <p:spPr bwMode="auto">
          <a:xfrm>
            <a:off x="6705600" y="36576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Arc 33"/>
          <p:cNvSpPr>
            <a:spLocks/>
          </p:cNvSpPr>
          <p:nvPr/>
        </p:nvSpPr>
        <p:spPr bwMode="auto">
          <a:xfrm>
            <a:off x="6705600" y="41148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rc 33"/>
          <p:cNvSpPr>
            <a:spLocks/>
          </p:cNvSpPr>
          <p:nvPr/>
        </p:nvSpPr>
        <p:spPr bwMode="auto">
          <a:xfrm>
            <a:off x="6705600" y="45720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6858000" y="2362200"/>
            <a:ext cx="1981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the bracket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154680" y="2294709"/>
            <a:ext cx="8382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5460274" y="1709057"/>
            <a:ext cx="228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181600" y="2183674"/>
            <a:ext cx="5334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6858000" y="2667000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Expand the squared bracket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6858000" y="3200400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 on the left side</a:t>
            </a:r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6858000" y="37338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6858000" y="4191000"/>
            <a:ext cx="1066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6858000" y="46482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Find solutions</a:t>
            </a:r>
          </a:p>
        </p:txBody>
      </p:sp>
    </p:spTree>
    <p:extLst>
      <p:ext uri="{BB962C8B-B14F-4D97-AF65-F5344CB8AC3E}">
        <p14:creationId xmlns:p14="http://schemas.microsoft.com/office/powerpoint/2010/main" val="7926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/>
      <p:bldP spid="62" grpId="0"/>
      <p:bldP spid="63" grpId="0"/>
      <p:bldP spid="64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algebra to find the coordinates of intersection between straight lines and circles.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195263" y="2299063"/>
            <a:ext cx="3919537" cy="3827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Find the coordinates where the line y = x + 5 meets the circle x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(y –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29.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This is effectively solving simultaneous equations, where one is a quadratic (although actually it is a circle)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solve by substitution. Replace the y in the circle equation with x + 5 since we are told these are equivalent…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now know the x-coordinates where the lines meets are -5 and 2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Sub these into the linear equation to find the y-coordinates…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96000" y="1600200"/>
                <a:ext cx="9882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00200"/>
                <a:ext cx="988284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29200" y="2286000"/>
                <a:ext cx="11206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=−5+5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286000"/>
                <a:ext cx="1120691" cy="307777"/>
              </a:xfrm>
              <a:prstGeom prst="rect">
                <a:avLst/>
              </a:prstGeom>
              <a:blipFill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29200" y="2743200"/>
                <a:ext cx="6722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43200"/>
                <a:ext cx="672235" cy="307777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162800" y="2286000"/>
                <a:ext cx="9860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=2+5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86000"/>
                <a:ext cx="986039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162800" y="2743200"/>
                <a:ext cx="6722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743200"/>
                <a:ext cx="672235" cy="307777"/>
              </a:xfrm>
              <a:prstGeom prst="rect">
                <a:avLst/>
              </a:prstGeom>
              <a:blipFill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29200" y="3200400"/>
                <a:ext cx="7521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−5,0)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00400"/>
                <a:ext cx="752129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162800" y="3200400"/>
                <a:ext cx="6174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2,7)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200400"/>
                <a:ext cx="617477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 flipH="1">
            <a:off x="6019800" y="1981200"/>
            <a:ext cx="2286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010400" y="1981200"/>
            <a:ext cx="2286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334000" y="198120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 = -5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239000" y="1981200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 = 2</a:t>
            </a:r>
          </a:p>
        </p:txBody>
      </p:sp>
      <p:sp>
        <p:nvSpPr>
          <p:cNvPr id="68" name="Line 2"/>
          <p:cNvSpPr>
            <a:spLocks noChangeShapeType="1"/>
          </p:cNvSpPr>
          <p:nvPr/>
        </p:nvSpPr>
        <p:spPr bwMode="auto">
          <a:xfrm flipV="1">
            <a:off x="6477000" y="37338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" name="Line 3"/>
          <p:cNvSpPr>
            <a:spLocks noChangeShapeType="1"/>
          </p:cNvSpPr>
          <p:nvPr/>
        </p:nvSpPr>
        <p:spPr bwMode="auto">
          <a:xfrm rot="5400000" flipV="1">
            <a:off x="6438900" y="37719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Oval 4"/>
          <p:cNvSpPr>
            <a:spLocks noChangeAspect="1" noChangeArrowheads="1"/>
          </p:cNvSpPr>
          <p:nvPr/>
        </p:nvSpPr>
        <p:spPr bwMode="auto">
          <a:xfrm>
            <a:off x="5592097" y="404843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 flipH="1">
            <a:off x="5279920" y="3672347"/>
            <a:ext cx="1651822" cy="1932039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4928420" y="4871884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(-5,0)</a:t>
            </a:r>
          </a:p>
        </p:txBody>
      </p:sp>
      <p:grpSp>
        <p:nvGrpSpPr>
          <p:cNvPr id="73" name="Group 22"/>
          <p:cNvGrpSpPr>
            <a:grpSpLocks/>
          </p:cNvGrpSpPr>
          <p:nvPr/>
        </p:nvGrpSpPr>
        <p:grpSpPr bwMode="auto">
          <a:xfrm>
            <a:off x="5577348" y="5102942"/>
            <a:ext cx="152400" cy="152400"/>
            <a:chOff x="2832" y="3648"/>
            <a:chExt cx="96" cy="96"/>
          </a:xfrm>
        </p:grpSpPr>
        <p:sp>
          <p:nvSpPr>
            <p:cNvPr id="7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22"/>
          <p:cNvGrpSpPr>
            <a:grpSpLocks/>
          </p:cNvGrpSpPr>
          <p:nvPr/>
        </p:nvGrpSpPr>
        <p:grpSpPr bwMode="auto">
          <a:xfrm>
            <a:off x="6540909" y="3972232"/>
            <a:ext cx="152400" cy="152400"/>
            <a:chOff x="2832" y="3648"/>
            <a:chExt cx="96" cy="96"/>
          </a:xfrm>
        </p:grpSpPr>
        <p:sp>
          <p:nvSpPr>
            <p:cNvPr id="7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6673646" y="3844413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(2,7)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581832" y="5677661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mic Sans MS" pitchFamily="66" charset="0"/>
              </a:rPr>
              <a:t>y = x + 5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79226" y="5500914"/>
            <a:ext cx="1763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+ (y – 2)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= 29</a:t>
            </a:r>
            <a:endParaRPr lang="en-GB" sz="1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251857" y="6000206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=−5 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 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857" y="6000206"/>
                <a:ext cx="19812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636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/>
      <p:bldP spid="79" grpId="0"/>
      <p:bldP spid="80" grpId="0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algebra to find the coordinates of intersection between straight lines and circles.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195263" y="2272937"/>
            <a:ext cx="3919537" cy="3853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Show that the line y = x – 7 does not touch the circle (x + 2)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y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33.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Start in the same way as the last question, by replacing y with x – 7 in the circle equation…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38800" y="1676400"/>
                <a:ext cx="1676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+2)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 + 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=33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676400"/>
                <a:ext cx="1676400" cy="307777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81599" y="2133600"/>
                <a:ext cx="2209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+2)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 + 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−7)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2 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=33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599" y="2133600"/>
                <a:ext cx="2209800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43400" y="2590800"/>
                <a:ext cx="3124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+4+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−14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+49=33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590800"/>
                <a:ext cx="312420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334000" y="3048000"/>
                <a:ext cx="2209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+53=33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048000"/>
                <a:ext cx="220980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257800" y="3505200"/>
                <a:ext cx="2209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505200"/>
                <a:ext cx="22098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638800" y="3962400"/>
                <a:ext cx="1752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−5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+10=0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962400"/>
                <a:ext cx="17526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530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419600"/>
                <a:ext cx="91440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150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19600"/>
                <a:ext cx="9144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4770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419600"/>
                <a:ext cx="91440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33"/>
          <p:cNvSpPr>
            <a:spLocks/>
          </p:cNvSpPr>
          <p:nvPr/>
        </p:nvSpPr>
        <p:spPr bwMode="auto">
          <a:xfrm>
            <a:off x="7391400" y="18288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7543800" y="18288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y with x - 7</a:t>
            </a:r>
          </a:p>
        </p:txBody>
      </p:sp>
      <p:sp>
        <p:nvSpPr>
          <p:cNvPr id="53" name="Arc 33"/>
          <p:cNvSpPr>
            <a:spLocks/>
          </p:cNvSpPr>
          <p:nvPr/>
        </p:nvSpPr>
        <p:spPr bwMode="auto">
          <a:xfrm>
            <a:off x="7391400" y="22860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Arc 33"/>
          <p:cNvSpPr>
            <a:spLocks/>
          </p:cNvSpPr>
          <p:nvPr/>
        </p:nvSpPr>
        <p:spPr bwMode="auto">
          <a:xfrm>
            <a:off x="7391400" y="27432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Arc 33"/>
          <p:cNvSpPr>
            <a:spLocks/>
          </p:cNvSpPr>
          <p:nvPr/>
        </p:nvSpPr>
        <p:spPr bwMode="auto">
          <a:xfrm>
            <a:off x="7391400" y="32004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rc 33"/>
          <p:cNvSpPr>
            <a:spLocks/>
          </p:cNvSpPr>
          <p:nvPr/>
        </p:nvSpPr>
        <p:spPr bwMode="auto">
          <a:xfrm>
            <a:off x="7391400" y="36576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Arc 33"/>
          <p:cNvSpPr>
            <a:spLocks/>
          </p:cNvSpPr>
          <p:nvPr/>
        </p:nvSpPr>
        <p:spPr bwMode="auto">
          <a:xfrm>
            <a:off x="7391400" y="41148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7543800" y="22860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both brackets</a:t>
            </a:r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7543800" y="28194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7543800" y="32766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33</a:t>
            </a:r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7620000" y="3733800"/>
            <a:ext cx="1219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7543800" y="4038600"/>
            <a:ext cx="1600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will use the Quadratic formula…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57200" y="4114800"/>
                <a:ext cx="182447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14800"/>
                <a:ext cx="1824474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7200" y="4800600"/>
                <a:ext cx="2577500" cy="597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(−5)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−(4×1×10)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2(1)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2577500" cy="5975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57200" y="5562600"/>
                <a:ext cx="1335558" cy="546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−15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562600"/>
                <a:ext cx="1335558" cy="54630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Arc 33"/>
          <p:cNvSpPr>
            <a:spLocks/>
          </p:cNvSpPr>
          <p:nvPr/>
        </p:nvSpPr>
        <p:spPr bwMode="auto">
          <a:xfrm>
            <a:off x="3124200" y="44196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" name="Arc 33"/>
          <p:cNvSpPr>
            <a:spLocks/>
          </p:cNvSpPr>
          <p:nvPr/>
        </p:nvSpPr>
        <p:spPr bwMode="auto">
          <a:xfrm>
            <a:off x="3124200" y="51816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Text Box 34"/>
          <p:cNvSpPr txBox="1">
            <a:spLocks noChangeArrowheads="1"/>
          </p:cNvSpPr>
          <p:nvPr/>
        </p:nvSpPr>
        <p:spPr bwMode="auto">
          <a:xfrm>
            <a:off x="3276600" y="4495800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a, b and c</a:t>
            </a:r>
          </a:p>
        </p:txBody>
      </p:sp>
      <p:sp>
        <p:nvSpPr>
          <p:cNvPr id="86" name="Text Box 34"/>
          <p:cNvSpPr txBox="1">
            <a:spLocks noChangeArrowheads="1"/>
          </p:cNvSpPr>
          <p:nvPr/>
        </p:nvSpPr>
        <p:spPr bwMode="auto">
          <a:xfrm>
            <a:off x="3200400" y="5257800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parts</a:t>
            </a:r>
          </a:p>
        </p:txBody>
      </p:sp>
      <p:sp>
        <p:nvSpPr>
          <p:cNvPr id="87" name="Text Box 34"/>
          <p:cNvSpPr txBox="1">
            <a:spLocks noChangeArrowheads="1"/>
          </p:cNvSpPr>
          <p:nvPr/>
        </p:nvSpPr>
        <p:spPr bwMode="auto">
          <a:xfrm>
            <a:off x="4648200" y="5257800"/>
            <a:ext cx="4114800" cy="106182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we cannot square root a negative number, this equation is unsolvable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geometrical implication is that the lines do not meet!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887583" y="2286000"/>
            <a:ext cx="8382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6553200" y="1717766"/>
            <a:ext cx="228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6207033" y="2166257"/>
            <a:ext cx="637903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98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83" grpId="0" animBg="1"/>
      <p:bldP spid="84" grpId="0" animBg="1"/>
      <p:bldP spid="85" grpId="0"/>
      <p:bldP spid="86" grpId="0"/>
      <p:bldP spid="87" grpId="0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algebra to find the coordinates of intersection between straight lines and circles.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195263" y="2272937"/>
            <a:ext cx="3919537" cy="3853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Show that the line y = x – 7 does not touch the circle (x + 2)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y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33.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This is what the curves would look like if you drew them…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8" name="Line 2"/>
          <p:cNvSpPr>
            <a:spLocks noChangeShapeType="1"/>
          </p:cNvSpPr>
          <p:nvPr/>
        </p:nvSpPr>
        <p:spPr bwMode="auto">
          <a:xfrm flipV="1">
            <a:off x="6477000" y="21336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3"/>
          <p:cNvSpPr>
            <a:spLocks noChangeShapeType="1"/>
          </p:cNvSpPr>
          <p:nvPr/>
        </p:nvSpPr>
        <p:spPr bwMode="auto">
          <a:xfrm rot="5400000" flipV="1">
            <a:off x="6438900" y="21717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Oval 4"/>
          <p:cNvSpPr>
            <a:spLocks noChangeAspect="1" noChangeArrowheads="1"/>
          </p:cNvSpPr>
          <p:nvPr/>
        </p:nvSpPr>
        <p:spPr bwMode="auto">
          <a:xfrm>
            <a:off x="5152103" y="2669457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822290" y="4343166"/>
            <a:ext cx="1794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(x + 2)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+ y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= 33</a:t>
            </a:r>
            <a:endParaRPr lang="en-GB" sz="1400" b="1" dirty="0">
              <a:solidFill>
                <a:srgbClr val="0000FF"/>
              </a:solidFill>
            </a:endParaRPr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 flipH="1">
            <a:off x="6120578" y="3082412"/>
            <a:ext cx="1651822" cy="1932039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7339780" y="2698487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mic Sans MS" pitchFamily="66" charset="0"/>
              </a:rPr>
              <a:t>y = x - 7</a:t>
            </a:r>
          </a:p>
        </p:txBody>
      </p:sp>
    </p:spTree>
    <p:extLst>
      <p:ext uri="{BB962C8B-B14F-4D97-AF65-F5344CB8AC3E}">
        <p14:creationId xmlns:p14="http://schemas.microsoft.com/office/powerpoint/2010/main" val="106179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66" grpId="0"/>
      <p:bldP spid="67" grpId="0" animBg="1"/>
      <p:bldP spid="6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11DD16-AA80-414A-9667-5D18A42E3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8AC64D-35BA-4B02-B5ED-A7707F141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4BA7CF-EBBF-4EE8-B4D0-EAA8BD2981BD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769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Circles</vt:lpstr>
      <vt:lpstr>Circles</vt:lpstr>
      <vt:lpstr>Circles</vt:lpstr>
      <vt:lpstr>Circles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90</cp:revision>
  <cp:lastPrinted>2017-11-21T05:26:55Z</cp:lastPrinted>
  <dcterms:created xsi:type="dcterms:W3CDTF">2017-08-14T15:35:38Z</dcterms:created>
  <dcterms:modified xsi:type="dcterms:W3CDTF">2021-03-25T09:04:04Z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