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96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7.png"/><Relationship Id="rId3" Type="http://schemas.openxmlformats.org/officeDocument/2006/relationships/image" Target="../media/image96.png"/><Relationship Id="rId7" Type="http://schemas.openxmlformats.org/officeDocument/2006/relationships/image" Target="../media/image122.png"/><Relationship Id="rId12" Type="http://schemas.openxmlformats.org/officeDocument/2006/relationships/image" Target="../media/image126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11" Type="http://schemas.openxmlformats.org/officeDocument/2006/relationships/image" Target="../media/image118.png"/><Relationship Id="rId5" Type="http://schemas.openxmlformats.org/officeDocument/2006/relationships/image" Target="../media/image120.png"/><Relationship Id="rId10" Type="http://schemas.openxmlformats.org/officeDocument/2006/relationships/image" Target="../media/image125.png"/><Relationship Id="rId4" Type="http://schemas.openxmlformats.org/officeDocument/2006/relationships/image" Target="../media/image111.png"/><Relationship Id="rId9" Type="http://schemas.openxmlformats.org/officeDocument/2006/relationships/image" Target="../media/image124.png"/><Relationship Id="rId14" Type="http://schemas.openxmlformats.org/officeDocument/2006/relationships/image" Target="../media/image1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3" y="2319273"/>
            <a:ext cx="6138539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5G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0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find the distance between two points by using Pythagoras’ Theorem. This can also be helpful in finding areas.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we have 2 coordinates,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then we can create a formula for the distance between them using Pythagoras’ Theorem.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3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5G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50674" y="4815840"/>
            <a:ext cx="3509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3095897" y="3061063"/>
            <a:ext cx="3509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5299165" y="4245430"/>
            <a:ext cx="108858" cy="117564"/>
            <a:chOff x="5299165" y="4245430"/>
            <a:chExt cx="108858" cy="11756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303520" y="4249783"/>
              <a:ext cx="104503" cy="1132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299165" y="4245430"/>
              <a:ext cx="104503" cy="1132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498080" y="2386150"/>
            <a:ext cx="108858" cy="117564"/>
            <a:chOff x="5299165" y="4245430"/>
            <a:chExt cx="108858" cy="11756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303520" y="4249783"/>
              <a:ext cx="104503" cy="1132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299165" y="4245430"/>
              <a:ext cx="104503" cy="1132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V="1">
            <a:off x="5351416" y="2447109"/>
            <a:ext cx="2190207" cy="186798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799" y="3962400"/>
                <a:ext cx="6015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99" y="3962400"/>
                <a:ext cx="601575" cy="215444"/>
              </a:xfrm>
              <a:prstGeom prst="rect">
                <a:avLst/>
              </a:prstGeom>
              <a:blipFill>
                <a:blip r:embed="rId3"/>
                <a:stretch>
                  <a:fillRect l="-9091" r="-909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10548" y="2085703"/>
                <a:ext cx="60574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548" y="2085703"/>
                <a:ext cx="605743" cy="215444"/>
              </a:xfrm>
              <a:prstGeom prst="rect">
                <a:avLst/>
              </a:prstGeom>
              <a:blipFill>
                <a:blip r:embed="rId4"/>
                <a:stretch>
                  <a:fillRect l="-10000" r="-10000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373188" y="4284617"/>
            <a:ext cx="2194561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550331" y="2447108"/>
            <a:ext cx="1" cy="1837512"/>
          </a:xfrm>
          <a:prstGeom prst="straightConnector1">
            <a:avLst/>
          </a:prstGeom>
          <a:ln w="2540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02582" y="3187338"/>
                <a:ext cx="606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582" y="3187338"/>
                <a:ext cx="606961" cy="215444"/>
              </a:xfrm>
              <a:prstGeom prst="rect">
                <a:avLst/>
              </a:prstGeom>
              <a:blipFill>
                <a:blip r:embed="rId5"/>
                <a:stretch>
                  <a:fillRect l="-6000" r="-1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39691" y="4315098"/>
                <a:ext cx="606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691" y="4315098"/>
                <a:ext cx="606961" cy="215444"/>
              </a:xfrm>
              <a:prstGeom prst="rect">
                <a:avLst/>
              </a:prstGeom>
              <a:blipFill>
                <a:blip r:embed="rId6"/>
                <a:stretch>
                  <a:fillRect l="-4040" r="-1010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47165" y="4767943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165" y="4767943"/>
                <a:ext cx="183319" cy="276999"/>
              </a:xfrm>
              <a:prstGeom prst="rect">
                <a:avLst/>
              </a:prstGeom>
              <a:blipFill>
                <a:blip r:embed="rId7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06834" y="1097280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4" y="1097280"/>
                <a:ext cx="186718" cy="276999"/>
              </a:xfrm>
              <a:prstGeom prst="rect">
                <a:avLst/>
              </a:prstGeom>
              <a:blipFill>
                <a:blip r:embed="rId8"/>
                <a:stretch>
                  <a:fillRect l="-33333" r="-3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08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25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distance between two points by using Pythagoras’ Theorem. This can also be helpful in finding areas.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distance between the coordinates (2,3) and (5,7)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blipFill>
                <a:blip r:embed="rId2"/>
                <a:stretch>
                  <a:fillRect l="-1309" b="-18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71851" y="1519646"/>
                <a:ext cx="2661241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1" y="1519646"/>
                <a:ext cx="2661241" cy="298159"/>
              </a:xfrm>
              <a:prstGeom prst="rect">
                <a:avLst/>
              </a:prstGeom>
              <a:blipFill>
                <a:blip r:embed="rId3"/>
                <a:stretch>
                  <a:fillRect l="-1376" r="-229" b="-20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67497" y="2055223"/>
                <a:ext cx="2313197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497" y="2055223"/>
                <a:ext cx="2313197" cy="298159"/>
              </a:xfrm>
              <a:prstGeom prst="rect">
                <a:avLst/>
              </a:prstGeom>
              <a:blipFill>
                <a:blip r:embed="rId4"/>
                <a:stretch>
                  <a:fillRect l="-1583" r="-264"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63143" y="2555966"/>
                <a:ext cx="801951" cy="28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3" y="2555966"/>
                <a:ext cx="801951" cy="280270"/>
              </a:xfrm>
              <a:prstGeom prst="rect">
                <a:avLst/>
              </a:prstGeom>
              <a:blipFill>
                <a:blip r:embed="rId5"/>
                <a:stretch>
                  <a:fillRect l="-6061" r="-454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58789" y="3074126"/>
                <a:ext cx="10785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𝑢𝑛𝑖𝑡𝑠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9" y="3074126"/>
                <a:ext cx="1078565" cy="246221"/>
              </a:xfrm>
              <a:prstGeom prst="rect">
                <a:avLst/>
              </a:prstGeom>
              <a:blipFill>
                <a:blip r:embed="rId6"/>
                <a:stretch>
                  <a:fillRect l="-3955" r="-339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7176877" y="1691893"/>
            <a:ext cx="138323" cy="50266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8569" y="1679232"/>
            <a:ext cx="11836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p:sp>
        <p:nvSpPr>
          <p:cNvPr id="31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850305" y="2192636"/>
            <a:ext cx="138323" cy="50266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670294" y="2728213"/>
            <a:ext cx="138323" cy="50266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3917" y="2293185"/>
            <a:ext cx="11836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535" y="2802636"/>
            <a:ext cx="11836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Square root</a:t>
            </a:r>
          </a:p>
        </p:txBody>
      </p:sp>
      <p:sp>
        <p:nvSpPr>
          <p:cNvPr id="35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434" y="3651721"/>
            <a:ext cx="517289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You can substitute the coordinates either way round and it will work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Be careful though. If you get a negative to substitute, ensure to write (-4)</a:t>
            </a:r>
            <a:r>
              <a:rPr lang="en-US" sz="14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 instead of -4</a:t>
            </a:r>
            <a:r>
              <a:rPr lang="en-US" sz="14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Your calculator will always do indices before subtractions, which is why the bracket is needed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find the distance between two points by using Pythagoras’ Theorem. This can also be helpful in finding areas.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−21=0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intersect at point A.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coordinates of A.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area of triangle AOB, where O is the origin and B is the point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meets the x-axis.</a:t>
                </a: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3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blipFill>
                <a:blip r:embed="rId3"/>
                <a:stretch>
                  <a:fillRect l="-1309" b="-18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074935" y="1271112"/>
            <a:ext cx="4820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solve them as simultaneous equations to find the coordinates of A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4285" y="1976845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5" y="1976845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233" r="-4762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23165" y="1963782"/>
                <a:ext cx="186798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165" y="1963782"/>
                <a:ext cx="1867989" cy="276999"/>
              </a:xfrm>
              <a:prstGeom prst="rect">
                <a:avLst/>
              </a:prstGeom>
              <a:blipFill>
                <a:blip r:embed="rId5"/>
                <a:stretch>
                  <a:fillRect l="-977" r="-9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59233" y="2399211"/>
                <a:ext cx="7467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233" y="2399211"/>
                <a:ext cx="746743" cy="276999"/>
              </a:xfrm>
              <a:prstGeom prst="rect">
                <a:avLst/>
              </a:prstGeom>
              <a:blipFill>
                <a:blip r:embed="rId6"/>
                <a:stretch>
                  <a:fillRect l="-7377" r="-737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28458" y="3196044"/>
                <a:ext cx="186798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3196044"/>
                <a:ext cx="1867989" cy="276999"/>
              </a:xfrm>
              <a:prstGeom prst="rect">
                <a:avLst/>
              </a:prstGeom>
              <a:blipFill>
                <a:blip r:embed="rId7"/>
                <a:stretch>
                  <a:fillRect l="-1307" r="-98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19304" y="3688079"/>
                <a:ext cx="21553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+3(4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)−21=0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304" y="3688079"/>
                <a:ext cx="2155372" cy="276999"/>
              </a:xfrm>
              <a:prstGeom prst="rect">
                <a:avLst/>
              </a:prstGeom>
              <a:blipFill>
                <a:blip r:embed="rId8"/>
                <a:stretch>
                  <a:fillRect l="-1412" t="-2222" r="-141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20344" y="4145279"/>
                <a:ext cx="146303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4" y="4145279"/>
                <a:ext cx="1463039" cy="276999"/>
              </a:xfrm>
              <a:prstGeom prst="rect">
                <a:avLst/>
              </a:prstGeom>
              <a:blipFill>
                <a:blip r:embed="rId9"/>
                <a:stretch>
                  <a:fillRect l="-1250" r="-1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38207" y="4602479"/>
                <a:ext cx="146303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07" y="4602479"/>
                <a:ext cx="1463039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73488" y="4998719"/>
                <a:ext cx="896982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88" y="4998719"/>
                <a:ext cx="896982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60425" y="5691051"/>
                <a:ext cx="8969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5" y="5691051"/>
                <a:ext cx="896982" cy="276999"/>
              </a:xfrm>
              <a:prstGeom prst="rect">
                <a:avLst/>
              </a:prstGeom>
              <a:blipFill>
                <a:blip r:embed="rId12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427939" y="3320395"/>
            <a:ext cx="138323" cy="50266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721" y="3412236"/>
            <a:ext cx="12975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y = 4x</a:t>
            </a:r>
          </a:p>
        </p:txBody>
      </p:sp>
      <p:sp>
        <p:nvSpPr>
          <p:cNvPr id="40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423585" y="3821138"/>
            <a:ext cx="138323" cy="50266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558568" y="4304464"/>
            <a:ext cx="129615" cy="459126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545505" y="4796499"/>
            <a:ext cx="129615" cy="459126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778" y="3886853"/>
            <a:ext cx="12975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45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4378887"/>
            <a:ext cx="12975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21</a:t>
            </a:r>
          </a:p>
        </p:txBody>
      </p:sp>
      <p:sp>
        <p:nvSpPr>
          <p:cNvPr id="46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745" y="4870921"/>
            <a:ext cx="12975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Divide by 14</a:t>
            </a:r>
          </a:p>
        </p:txBody>
      </p:sp>
      <p:sp>
        <p:nvSpPr>
          <p:cNvPr id="47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552728" y="2105549"/>
            <a:ext cx="138323" cy="50266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967" y="2197390"/>
            <a:ext cx="10842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Rearrange</a:t>
            </a:r>
          </a:p>
        </p:txBody>
      </p:sp>
    </p:spTree>
    <p:extLst>
      <p:ext uri="{BB962C8B-B14F-4D97-AF65-F5344CB8AC3E}">
        <p14:creationId xmlns:p14="http://schemas.microsoft.com/office/powerpoint/2010/main" val="129647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  <p:bldP spid="20" grpId="0"/>
      <p:bldP spid="21" grpId="0"/>
      <p:bldP spid="22" grpId="0"/>
      <p:bldP spid="24" grpId="0"/>
      <p:bldP spid="2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/>
      <p:bldP spid="45" grpId="0"/>
      <p:bldP spid="46" grpId="0"/>
      <p:bldP spid="47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find the distance between two points by using Pythagoras’ Theorem. This can also be helpful in finding areas.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−21=0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intersect at point A.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coordinates of A.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area of triangle AOB, where O is the origin and B is the point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meets the x-axis.</a:t>
                </a: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3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blipFill>
                <a:blip r:embed="rId3"/>
                <a:stretch>
                  <a:fillRect l="-1309" b="-18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59131" y="4310743"/>
                <a:ext cx="638829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131" y="4310743"/>
                <a:ext cx="638829" cy="553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153312" y="1227569"/>
            <a:ext cx="4820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this type of problem, a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sketch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is extremely helpful!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Label key points such as where they lines cross the axes…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1" y="4354286"/>
            <a:ext cx="3509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>
            <a:off x="4454435" y="4245429"/>
            <a:ext cx="3509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59783" y="4171404"/>
                <a:ext cx="25690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783" y="4171404"/>
                <a:ext cx="25690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00206" y="2325188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206" y="2325188"/>
                <a:ext cx="186718" cy="276999"/>
              </a:xfrm>
              <a:prstGeom prst="rect">
                <a:avLst/>
              </a:prstGeom>
              <a:blipFill>
                <a:blip r:embed="rId6"/>
                <a:stretch>
                  <a:fillRect l="-32258" r="-2580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5808618" y="2569028"/>
            <a:ext cx="836022" cy="34224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68983" y="2586445"/>
            <a:ext cx="3082835" cy="25690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18366" y="3209108"/>
                <a:ext cx="523670" cy="253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1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1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1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366" y="3209108"/>
                <a:ext cx="523670" cy="253339"/>
              </a:xfrm>
              <a:prstGeom prst="rect">
                <a:avLst/>
              </a:prstGeom>
              <a:blipFill>
                <a:blip r:embed="rId7"/>
                <a:stretch>
                  <a:fillRect l="-16279" b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95405" y="4153988"/>
                <a:ext cx="483659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1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en-GB" sz="11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4153988"/>
                <a:ext cx="483659" cy="169277"/>
              </a:xfrm>
              <a:prstGeom prst="rect">
                <a:avLst/>
              </a:prstGeom>
              <a:blipFill>
                <a:blip r:embed="rId8"/>
                <a:stretch>
                  <a:fillRect l="-17500" t="-25000" b="-5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541622" y="4040777"/>
                <a:ext cx="570156" cy="253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100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B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1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𝟐𝟏</m:t>
                            </m:r>
                          </m:num>
                          <m:den>
                            <m:r>
                              <a:rPr lang="en-US" sz="11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1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1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n-GB" sz="11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622" y="4040777"/>
                <a:ext cx="570156" cy="253339"/>
              </a:xfrm>
              <a:prstGeom prst="rect">
                <a:avLst/>
              </a:prstGeom>
              <a:blipFill>
                <a:blip r:embed="rId9"/>
                <a:stretch>
                  <a:fillRect l="-14894" t="-2439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30388" y="3174273"/>
                <a:ext cx="371447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388" y="3174273"/>
                <a:ext cx="371447" cy="169277"/>
              </a:xfrm>
              <a:prstGeom prst="rect">
                <a:avLst/>
              </a:prstGeom>
              <a:blipFill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15497" y="5216433"/>
                <a:ext cx="14519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497" y="5216433"/>
                <a:ext cx="1451936" cy="215444"/>
              </a:xfrm>
              <a:prstGeom prst="rect">
                <a:avLst/>
              </a:prstGeom>
              <a:blipFill>
                <a:blip r:embed="rId11"/>
                <a:stretch>
                  <a:fillRect l="-2521" r="-210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18365" y="2303415"/>
                <a:ext cx="9153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365" y="2303415"/>
                <a:ext cx="915315" cy="215444"/>
              </a:xfrm>
              <a:prstGeom prst="rect">
                <a:avLst/>
              </a:prstGeom>
              <a:blipFill>
                <a:blip r:embed="rId12"/>
                <a:stretch>
                  <a:fillRect l="-4000" r="-4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7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20" grpId="0"/>
      <p:bldP spid="22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6156960" y="2185851"/>
            <a:ext cx="1358537" cy="940526"/>
          </a:xfrm>
          <a:custGeom>
            <a:avLst/>
            <a:gdLst>
              <a:gd name="connsiteX0" fmla="*/ 0 w 1358537"/>
              <a:gd name="connsiteY0" fmla="*/ 931818 h 940526"/>
              <a:gd name="connsiteX1" fmla="*/ 235131 w 1358537"/>
              <a:gd name="connsiteY1" fmla="*/ 0 h 940526"/>
              <a:gd name="connsiteX2" fmla="*/ 1358537 w 1358537"/>
              <a:gd name="connsiteY2" fmla="*/ 940526 h 940526"/>
              <a:gd name="connsiteX3" fmla="*/ 0 w 1358537"/>
              <a:gd name="connsiteY3" fmla="*/ 931818 h 94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537" h="940526">
                <a:moveTo>
                  <a:pt x="0" y="931818"/>
                </a:moveTo>
                <a:lnTo>
                  <a:pt x="235131" y="0"/>
                </a:lnTo>
                <a:lnTo>
                  <a:pt x="1358537" y="940526"/>
                </a:lnTo>
                <a:lnTo>
                  <a:pt x="0" y="931818"/>
                </a:lnTo>
                <a:close/>
              </a:path>
            </a:pathLst>
          </a:custGeom>
          <a:solidFill>
            <a:schemeClr val="accent4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find the distance between two points by using Pythagoras’ Theorem. This can also be helpful in finding areas.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straight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−21=0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intersect at point A.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coordinates of A.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area of triangle AOB, where O is the origin and B is the point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meets the x-axis.</a:t>
                </a: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3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5G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2777"/>
                <a:ext cx="2327304" cy="260905"/>
              </a:xfrm>
              <a:prstGeom prst="rect">
                <a:avLst/>
              </a:prstGeom>
              <a:blipFill>
                <a:blip r:embed="rId3"/>
                <a:stretch>
                  <a:fillRect l="-1309" b="-18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59131" y="4310743"/>
                <a:ext cx="638829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131" y="4310743"/>
                <a:ext cx="638829" cy="553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4519750" y="3126378"/>
            <a:ext cx="3509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>
            <a:off x="4402184" y="3017521"/>
            <a:ext cx="3509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07532" y="2943496"/>
                <a:ext cx="25690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2943496"/>
                <a:ext cx="25690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47955" y="1097280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955" y="1097280"/>
                <a:ext cx="186718" cy="276999"/>
              </a:xfrm>
              <a:prstGeom prst="rect">
                <a:avLst/>
              </a:prstGeom>
              <a:blipFill>
                <a:blip r:embed="rId6"/>
                <a:stretch>
                  <a:fillRect l="-33333" r="-3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5756367" y="1341120"/>
            <a:ext cx="836022" cy="34224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6732" y="1358537"/>
            <a:ext cx="3082835" cy="25690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66115" y="1981200"/>
                <a:ext cx="523670" cy="253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1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1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1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5" y="1981200"/>
                <a:ext cx="523670" cy="253339"/>
              </a:xfrm>
              <a:prstGeom prst="rect">
                <a:avLst/>
              </a:prstGeom>
              <a:blipFill>
                <a:blip r:embed="rId7"/>
                <a:stretch>
                  <a:fillRect l="-17442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43154" y="2926080"/>
                <a:ext cx="483659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1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en-GB" sz="11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1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154" y="2926080"/>
                <a:ext cx="483659" cy="169277"/>
              </a:xfrm>
              <a:prstGeom prst="rect">
                <a:avLst/>
              </a:prstGeom>
              <a:blipFill>
                <a:blip r:embed="rId8"/>
                <a:stretch>
                  <a:fillRect l="-18987" t="-2500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89371" y="2812869"/>
                <a:ext cx="570156" cy="253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100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B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1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1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𝟐𝟏</m:t>
                            </m:r>
                          </m:num>
                          <m:den>
                            <m:r>
                              <a:rPr lang="en-US" sz="11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1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1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n-GB" sz="11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371" y="2812869"/>
                <a:ext cx="570156" cy="253339"/>
              </a:xfrm>
              <a:prstGeom prst="rect">
                <a:avLst/>
              </a:prstGeom>
              <a:blipFill>
                <a:blip r:embed="rId9"/>
                <a:stretch>
                  <a:fillRect l="-16129" b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78137" y="1946365"/>
                <a:ext cx="371447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37" y="1946365"/>
                <a:ext cx="371447" cy="169277"/>
              </a:xfrm>
              <a:prstGeom prst="rect">
                <a:avLst/>
              </a:prstGeom>
              <a:blipFill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63246" y="3988525"/>
                <a:ext cx="14519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246" y="3988525"/>
                <a:ext cx="1451936" cy="215444"/>
              </a:xfrm>
              <a:prstGeom prst="rect">
                <a:avLst/>
              </a:prstGeom>
              <a:blipFill>
                <a:blip r:embed="rId11"/>
                <a:stretch>
                  <a:fillRect l="-2521" r="-2101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66114" y="1075507"/>
                <a:ext cx="9153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1075507"/>
                <a:ext cx="915315" cy="215444"/>
              </a:xfrm>
              <a:prstGeom prst="rect">
                <a:avLst/>
              </a:prstGeom>
              <a:blipFill>
                <a:blip r:embed="rId12"/>
                <a:stretch>
                  <a:fillRect l="-4000" r="-4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96855" y="5085466"/>
                <a:ext cx="4820490" cy="1258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area we need is a triangle with a width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a height of 6.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55" y="5085466"/>
                <a:ext cx="4820490" cy="1258743"/>
              </a:xfrm>
              <a:prstGeom prst="rect">
                <a:avLst/>
              </a:prstGeom>
              <a:blipFill>
                <a:blip r:embed="rId13"/>
                <a:stretch>
                  <a:fillRect l="-379" b="-3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28458" y="5843451"/>
                <a:ext cx="2174891" cy="5428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=31.5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𝑠𝑞𝑢𝑎𝑟𝑒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𝑢𝑛𝑖𝑡𝑠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5843451"/>
                <a:ext cx="2174891" cy="5428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9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1055</Words>
  <Application>Microsoft Office PowerPoint</Application>
  <PresentationFormat>On-screen Show (4:3)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Straight-line graphs</vt:lpstr>
      <vt:lpstr>Straight-line graphs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100</cp:revision>
  <dcterms:created xsi:type="dcterms:W3CDTF">2017-08-14T15:35:38Z</dcterms:created>
  <dcterms:modified xsi:type="dcterms:W3CDTF">2021-03-25T16:04:35Z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