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50000"/>
              </a:srgbClr>
            </a:gs>
            <a:gs pos="95000">
              <a:srgbClr val="FFCCCC">
                <a:alpha val="5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3" Type="http://schemas.openxmlformats.org/officeDocument/2006/relationships/image" Target="../media/image90.png"/><Relationship Id="rId7" Type="http://schemas.openxmlformats.org/officeDocument/2006/relationships/image" Target="../media/image94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5" Type="http://schemas.openxmlformats.org/officeDocument/2006/relationships/image" Target="../media/image92.png"/><Relationship Id="rId4" Type="http://schemas.openxmlformats.org/officeDocument/2006/relationships/image" Target="../media/image9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image" Target="../media/image99.png"/><Relationship Id="rId4" Type="http://schemas.openxmlformats.org/officeDocument/2006/relationships/image" Target="../media/image9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3" Type="http://schemas.openxmlformats.org/officeDocument/2006/relationships/image" Target="../media/image96.png"/><Relationship Id="rId7" Type="http://schemas.openxmlformats.org/officeDocument/2006/relationships/image" Target="../media/image105.png"/><Relationship Id="rId12" Type="http://schemas.openxmlformats.org/officeDocument/2006/relationships/image" Target="../media/image110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11" Type="http://schemas.openxmlformats.org/officeDocument/2006/relationships/image" Target="../media/image109.png"/><Relationship Id="rId5" Type="http://schemas.openxmlformats.org/officeDocument/2006/relationships/image" Target="../media/image103.png"/><Relationship Id="rId10" Type="http://schemas.openxmlformats.org/officeDocument/2006/relationships/image" Target="../media/image108.png"/><Relationship Id="rId4" Type="http://schemas.openxmlformats.org/officeDocument/2006/relationships/image" Target="../media/image102.png"/><Relationship Id="rId9" Type="http://schemas.openxmlformats.org/officeDocument/2006/relationships/image" Target="../media/image10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3" Type="http://schemas.openxmlformats.org/officeDocument/2006/relationships/image" Target="../media/image96.png"/><Relationship Id="rId7" Type="http://schemas.openxmlformats.org/officeDocument/2006/relationships/image" Target="../media/image114.png"/><Relationship Id="rId12" Type="http://schemas.openxmlformats.org/officeDocument/2006/relationships/image" Target="../media/image119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18.png"/><Relationship Id="rId5" Type="http://schemas.openxmlformats.org/officeDocument/2006/relationships/image" Target="../media/image112.png"/><Relationship Id="rId10" Type="http://schemas.openxmlformats.org/officeDocument/2006/relationships/image" Target="../media/image117.png"/><Relationship Id="rId4" Type="http://schemas.openxmlformats.org/officeDocument/2006/relationships/image" Target="../media/image111.png"/><Relationship Id="rId9" Type="http://schemas.openxmlformats.org/officeDocument/2006/relationships/image" Target="../media/image1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png"/><Relationship Id="rId13" Type="http://schemas.openxmlformats.org/officeDocument/2006/relationships/image" Target="../media/image127.png"/><Relationship Id="rId3" Type="http://schemas.openxmlformats.org/officeDocument/2006/relationships/image" Target="../media/image96.png"/><Relationship Id="rId7" Type="http://schemas.openxmlformats.org/officeDocument/2006/relationships/image" Target="../media/image122.png"/><Relationship Id="rId12" Type="http://schemas.openxmlformats.org/officeDocument/2006/relationships/image" Target="../media/image126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1.png"/><Relationship Id="rId11" Type="http://schemas.openxmlformats.org/officeDocument/2006/relationships/image" Target="../media/image118.png"/><Relationship Id="rId5" Type="http://schemas.openxmlformats.org/officeDocument/2006/relationships/image" Target="../media/image120.png"/><Relationship Id="rId10" Type="http://schemas.openxmlformats.org/officeDocument/2006/relationships/image" Target="../media/image125.png"/><Relationship Id="rId4" Type="http://schemas.openxmlformats.org/officeDocument/2006/relationships/image" Target="../media/image111.png"/><Relationship Id="rId9" Type="http://schemas.openxmlformats.org/officeDocument/2006/relationships/image" Target="../media/image124.png"/><Relationship Id="rId14" Type="http://schemas.openxmlformats.org/officeDocument/2006/relationships/image" Target="../media/image1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3" y="2319273"/>
            <a:ext cx="6138539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5G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902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find the distance between two points by using Pythagoras’ Theorem. This can also be helpful in finding areas.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we have 2 coordinates,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then we can create a formula for the distance between them using Pythagoras’ Theorem.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3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61176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5G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850674" y="4815840"/>
            <a:ext cx="35095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>
            <a:off x="3095897" y="3061063"/>
            <a:ext cx="35095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5299165" y="4245430"/>
            <a:ext cx="108858" cy="117564"/>
            <a:chOff x="5299165" y="4245430"/>
            <a:chExt cx="108858" cy="117564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5303520" y="4249783"/>
              <a:ext cx="104503" cy="11321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5299165" y="4245430"/>
              <a:ext cx="104503" cy="11321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7498080" y="2386150"/>
            <a:ext cx="108858" cy="117564"/>
            <a:chOff x="5299165" y="4245430"/>
            <a:chExt cx="108858" cy="117564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5303520" y="4249783"/>
              <a:ext cx="104503" cy="11321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5299165" y="4245430"/>
              <a:ext cx="104503" cy="11321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/>
          <p:cNvCxnSpPr/>
          <p:nvPr/>
        </p:nvCxnSpPr>
        <p:spPr>
          <a:xfrm flipV="1">
            <a:off x="5351416" y="2447109"/>
            <a:ext cx="2190207" cy="1867988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876799" y="3962400"/>
                <a:ext cx="60157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799" y="3962400"/>
                <a:ext cx="601575" cy="215444"/>
              </a:xfrm>
              <a:prstGeom prst="rect">
                <a:avLst/>
              </a:prstGeom>
              <a:blipFill>
                <a:blip r:embed="rId3"/>
                <a:stretch>
                  <a:fillRect l="-9091" r="-909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110548" y="2085703"/>
                <a:ext cx="60574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0548" y="2085703"/>
                <a:ext cx="605743" cy="215444"/>
              </a:xfrm>
              <a:prstGeom prst="rect">
                <a:avLst/>
              </a:prstGeom>
              <a:blipFill>
                <a:blip r:embed="rId4"/>
                <a:stretch>
                  <a:fillRect l="-10000" r="-10000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5373188" y="4284617"/>
            <a:ext cx="2194561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7550331" y="2447108"/>
            <a:ext cx="1" cy="1837512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602582" y="3187338"/>
                <a:ext cx="6069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2582" y="3187338"/>
                <a:ext cx="606961" cy="215444"/>
              </a:xfrm>
              <a:prstGeom prst="rect">
                <a:avLst/>
              </a:prstGeom>
              <a:blipFill>
                <a:blip r:embed="rId5"/>
                <a:stretch>
                  <a:fillRect l="-6000" r="-1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239691" y="4315098"/>
                <a:ext cx="6069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9691" y="4315098"/>
                <a:ext cx="606961" cy="215444"/>
              </a:xfrm>
              <a:prstGeom prst="rect">
                <a:avLst/>
              </a:prstGeom>
              <a:blipFill>
                <a:blip r:embed="rId6"/>
                <a:stretch>
                  <a:fillRect l="-4040" r="-1010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347165" y="4767943"/>
                <a:ext cx="1833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7165" y="4767943"/>
                <a:ext cx="183319" cy="276999"/>
              </a:xfrm>
              <a:prstGeom prst="rect">
                <a:avLst/>
              </a:prstGeom>
              <a:blipFill>
                <a:blip r:embed="rId7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06834" y="1097280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834" y="1097280"/>
                <a:ext cx="186718" cy="276999"/>
              </a:xfrm>
              <a:prstGeom prst="rect">
                <a:avLst/>
              </a:prstGeom>
              <a:blipFill>
                <a:blip r:embed="rId8"/>
                <a:stretch>
                  <a:fillRect l="-33333" r="-3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308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4" grpId="0"/>
      <p:bldP spid="25" grpId="0"/>
      <p:bldP spid="20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find the distance between two points by using Pythagoras’ Theorem. This can also be helpful in finding areas.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the distance between the coordinates (2,3) and (5,7)</a:t>
            </a:r>
            <a:endParaRPr lang="en-GB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61176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5G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992777"/>
                <a:ext cx="2327304" cy="260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2777"/>
                <a:ext cx="2327304" cy="260905"/>
              </a:xfrm>
              <a:prstGeom prst="rect">
                <a:avLst/>
              </a:prstGeom>
              <a:blipFill>
                <a:blip r:embed="rId2"/>
                <a:stretch>
                  <a:fillRect l="-1309" b="-186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71851" y="1519646"/>
                <a:ext cx="2661241" cy="298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851" y="1519646"/>
                <a:ext cx="2661241" cy="298159"/>
              </a:xfrm>
              <a:prstGeom prst="rect">
                <a:avLst/>
              </a:prstGeom>
              <a:blipFill>
                <a:blip r:embed="rId3"/>
                <a:stretch>
                  <a:fillRect l="-1376" r="-229" b="-20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467497" y="2055223"/>
                <a:ext cx="2313197" cy="298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497" y="2055223"/>
                <a:ext cx="2313197" cy="298159"/>
              </a:xfrm>
              <a:prstGeom prst="rect">
                <a:avLst/>
              </a:prstGeom>
              <a:blipFill>
                <a:blip r:embed="rId4"/>
                <a:stretch>
                  <a:fillRect l="-1583" r="-264" b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63143" y="2555966"/>
                <a:ext cx="801951" cy="280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43" y="2555966"/>
                <a:ext cx="801951" cy="280270"/>
              </a:xfrm>
              <a:prstGeom prst="rect">
                <a:avLst/>
              </a:prstGeom>
              <a:blipFill>
                <a:blip r:embed="rId5"/>
                <a:stretch>
                  <a:fillRect l="-6061" r="-4545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58789" y="3074126"/>
                <a:ext cx="107856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=5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𝑢𝑛𝑖𝑡𝑠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789" y="3074126"/>
                <a:ext cx="1078565" cy="246221"/>
              </a:xfrm>
              <a:prstGeom prst="rect">
                <a:avLst/>
              </a:prstGeom>
              <a:blipFill>
                <a:blip r:embed="rId6"/>
                <a:stretch>
                  <a:fillRect l="-3955" r="-339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7176877" y="1691893"/>
            <a:ext cx="138323" cy="502667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8569" y="1679232"/>
            <a:ext cx="11836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Sub in values</a:t>
            </a:r>
          </a:p>
        </p:txBody>
      </p:sp>
      <p:sp>
        <p:nvSpPr>
          <p:cNvPr id="31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850305" y="2192636"/>
            <a:ext cx="138323" cy="502667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5670294" y="2728213"/>
            <a:ext cx="138323" cy="502667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3917" y="2293185"/>
            <a:ext cx="118361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Simplify</a:t>
            </a:r>
          </a:p>
        </p:txBody>
      </p:sp>
      <p:sp>
        <p:nvSpPr>
          <p:cNvPr id="34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4535" y="2802636"/>
            <a:ext cx="118361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Square root</a:t>
            </a:r>
          </a:p>
        </p:txBody>
      </p:sp>
      <p:sp>
        <p:nvSpPr>
          <p:cNvPr id="35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2434" y="3651721"/>
            <a:ext cx="517289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You can substitute the coordinates either way round and it will work</a:t>
            </a:r>
          </a:p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Be careful though. If you get a negative to substitute, ensure to write (-4)</a:t>
            </a:r>
            <a:r>
              <a:rPr lang="en-US" sz="1400" baseline="30000" dirty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 instead of -4</a:t>
            </a:r>
            <a:r>
              <a:rPr lang="en-US" sz="1400" baseline="30000" dirty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.</a:t>
            </a:r>
          </a:p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Your calculator will always do indices before subtractions, which is why the bracket is needed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74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find the distance between two points by using Pythagoras’ Theorem. This can also be helpful in finding areas.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straight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the straight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−21=0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intersect at point A.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coordinates of A.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area of triangle AOB, where O is the origin and B is the point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meets the x-axis.</a:t>
                </a: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3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61176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5G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992777"/>
                <a:ext cx="2327304" cy="260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2777"/>
                <a:ext cx="2327304" cy="260905"/>
              </a:xfrm>
              <a:prstGeom prst="rect">
                <a:avLst/>
              </a:prstGeom>
              <a:blipFill>
                <a:blip r:embed="rId3"/>
                <a:stretch>
                  <a:fillRect l="-1309" b="-186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074935" y="1271112"/>
            <a:ext cx="4820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solve them as simultaneous equations to find the coordinates of A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54285" y="1976845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85" y="1976845"/>
                <a:ext cx="1150700" cy="276999"/>
              </a:xfrm>
              <a:prstGeom prst="rect">
                <a:avLst/>
              </a:prstGeom>
              <a:blipFill>
                <a:blip r:embed="rId4"/>
                <a:stretch>
                  <a:fillRect l="-4233" r="-4762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823165" y="1963782"/>
                <a:ext cx="186798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−21=0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3165" y="1963782"/>
                <a:ext cx="1867989" cy="276999"/>
              </a:xfrm>
              <a:prstGeom prst="rect">
                <a:avLst/>
              </a:prstGeom>
              <a:blipFill>
                <a:blip r:embed="rId5"/>
                <a:stretch>
                  <a:fillRect l="-977" r="-9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59233" y="2399211"/>
                <a:ext cx="7467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233" y="2399211"/>
                <a:ext cx="746743" cy="276999"/>
              </a:xfrm>
              <a:prstGeom prst="rect">
                <a:avLst/>
              </a:prstGeom>
              <a:blipFill>
                <a:blip r:embed="rId6"/>
                <a:stretch>
                  <a:fillRect l="-7377" r="-737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28458" y="3196044"/>
                <a:ext cx="186798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−21=0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458" y="3196044"/>
                <a:ext cx="1867989" cy="276999"/>
              </a:xfrm>
              <a:prstGeom prst="rect">
                <a:avLst/>
              </a:prstGeom>
              <a:blipFill>
                <a:blip r:embed="rId7"/>
                <a:stretch>
                  <a:fillRect l="-1307" r="-980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219304" y="3688079"/>
                <a:ext cx="215537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+3(4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)−21=0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9304" y="3688079"/>
                <a:ext cx="2155372" cy="276999"/>
              </a:xfrm>
              <a:prstGeom prst="rect">
                <a:avLst/>
              </a:prstGeom>
              <a:blipFill>
                <a:blip r:embed="rId8"/>
                <a:stretch>
                  <a:fillRect l="-1412" t="-2222" r="-141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920344" y="4145279"/>
                <a:ext cx="146303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−21=0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344" y="4145279"/>
                <a:ext cx="1463039" cy="276999"/>
              </a:xfrm>
              <a:prstGeom prst="rect">
                <a:avLst/>
              </a:prstGeom>
              <a:blipFill>
                <a:blip r:embed="rId9"/>
                <a:stretch>
                  <a:fillRect l="-1250" r="-166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238207" y="4602479"/>
                <a:ext cx="146303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207" y="4602479"/>
                <a:ext cx="1463039" cy="276999"/>
              </a:xfrm>
              <a:prstGeom prst="rect">
                <a:avLst/>
              </a:prstGeom>
              <a:blipFill>
                <a:blip r:embed="rId1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573488" y="4998719"/>
                <a:ext cx="896982" cy="5186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488" y="4998719"/>
                <a:ext cx="896982" cy="51860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560425" y="5691051"/>
                <a:ext cx="8969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25" y="5691051"/>
                <a:ext cx="896982" cy="276999"/>
              </a:xfrm>
              <a:prstGeom prst="rect">
                <a:avLst/>
              </a:prstGeom>
              <a:blipFill>
                <a:blip r:embed="rId12"/>
                <a:stretch>
                  <a:fillRect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427939" y="3320395"/>
            <a:ext cx="138323" cy="502667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2721" y="3412236"/>
            <a:ext cx="12975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Sub in y = 4x</a:t>
            </a:r>
          </a:p>
        </p:txBody>
      </p:sp>
      <p:sp>
        <p:nvSpPr>
          <p:cNvPr id="40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423585" y="3821138"/>
            <a:ext cx="138323" cy="502667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558568" y="4304464"/>
            <a:ext cx="129615" cy="459126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545505" y="4796499"/>
            <a:ext cx="129615" cy="459126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6778" y="3886853"/>
            <a:ext cx="12975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Simplify</a:t>
            </a:r>
          </a:p>
        </p:txBody>
      </p:sp>
      <p:sp>
        <p:nvSpPr>
          <p:cNvPr id="45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1" y="4378887"/>
            <a:ext cx="12975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Add 21</a:t>
            </a:r>
          </a:p>
        </p:txBody>
      </p:sp>
      <p:sp>
        <p:nvSpPr>
          <p:cNvPr id="46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6745" y="4870921"/>
            <a:ext cx="12975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Divide by 14</a:t>
            </a:r>
          </a:p>
        </p:txBody>
      </p:sp>
      <p:sp>
        <p:nvSpPr>
          <p:cNvPr id="47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5552728" y="2105549"/>
            <a:ext cx="138323" cy="502667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967" y="2197390"/>
            <a:ext cx="10842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Rearrange</a:t>
            </a:r>
          </a:p>
        </p:txBody>
      </p:sp>
    </p:spTree>
    <p:extLst>
      <p:ext uri="{BB962C8B-B14F-4D97-AF65-F5344CB8AC3E}">
        <p14:creationId xmlns:p14="http://schemas.microsoft.com/office/powerpoint/2010/main" val="129647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9" grpId="0"/>
      <p:bldP spid="20" grpId="0"/>
      <p:bldP spid="21" grpId="0"/>
      <p:bldP spid="22" grpId="0"/>
      <p:bldP spid="24" grpId="0"/>
      <p:bldP spid="25" grpId="0"/>
      <p:bldP spid="36" grpId="0"/>
      <p:bldP spid="37" grpId="0"/>
      <p:bldP spid="38" grpId="0" animBg="1"/>
      <p:bldP spid="39" grpId="0"/>
      <p:bldP spid="40" grpId="0" animBg="1"/>
      <p:bldP spid="41" grpId="0" animBg="1"/>
      <p:bldP spid="42" grpId="0" animBg="1"/>
      <p:bldP spid="43" grpId="0"/>
      <p:bldP spid="45" grpId="0"/>
      <p:bldP spid="46" grpId="0"/>
      <p:bldP spid="47" grpId="0" animBg="1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find the distance between two points by using Pythagoras’ Theorem. This can also be helpful in finding areas.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straight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the straight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−21=0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intersect at point A.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coordinates of A.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area of triangle AOB, where O is the origin and B is the point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meets the x-axis.</a:t>
                </a: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3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61176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5G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992777"/>
                <a:ext cx="2327304" cy="260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2777"/>
                <a:ext cx="2327304" cy="260905"/>
              </a:xfrm>
              <a:prstGeom prst="rect">
                <a:avLst/>
              </a:prstGeom>
              <a:blipFill>
                <a:blip r:embed="rId3"/>
                <a:stretch>
                  <a:fillRect l="-1309" b="-186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59131" y="4310743"/>
                <a:ext cx="638829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9131" y="4310743"/>
                <a:ext cx="638829" cy="5532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4153312" y="1227569"/>
            <a:ext cx="48204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this type of problem, a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sketch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is extremely helpful!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Label key points such as where they lines cross the axes…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572001" y="4354286"/>
            <a:ext cx="35095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>
            <a:off x="4454435" y="4245429"/>
            <a:ext cx="35095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059783" y="4171404"/>
                <a:ext cx="25690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9783" y="4171404"/>
                <a:ext cx="25690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000206" y="2325188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206" y="2325188"/>
                <a:ext cx="186718" cy="276999"/>
              </a:xfrm>
              <a:prstGeom prst="rect">
                <a:avLst/>
              </a:prstGeom>
              <a:blipFill>
                <a:blip r:embed="rId6"/>
                <a:stretch>
                  <a:fillRect l="-32258" r="-25806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H="1">
            <a:off x="5808618" y="2569028"/>
            <a:ext cx="836022" cy="342246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68983" y="2586445"/>
            <a:ext cx="3082835" cy="256902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518366" y="3209108"/>
                <a:ext cx="523670" cy="253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1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1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1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1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11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11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1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d>
                  </m:oMath>
                </a14:m>
                <a:endParaRPr lang="en-GB" sz="1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8366" y="3209108"/>
                <a:ext cx="523670" cy="253339"/>
              </a:xfrm>
              <a:prstGeom prst="rect">
                <a:avLst/>
              </a:prstGeom>
              <a:blipFill>
                <a:blip r:embed="rId7"/>
                <a:stretch>
                  <a:fillRect l="-16279" b="-19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695405" y="4153988"/>
                <a:ext cx="483659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1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</a:t>
                </a:r>
                <a:r>
                  <a:rPr lang="en-GB" sz="11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1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11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1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</m:oMath>
                </a14:m>
                <a:endParaRPr lang="en-GB" sz="1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405" y="4153988"/>
                <a:ext cx="483659" cy="169277"/>
              </a:xfrm>
              <a:prstGeom prst="rect">
                <a:avLst/>
              </a:prstGeom>
              <a:blipFill>
                <a:blip r:embed="rId8"/>
                <a:stretch>
                  <a:fillRect l="-17500" t="-25000" b="-5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541622" y="4040777"/>
                <a:ext cx="570156" cy="253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100" b="1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B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1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1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1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𝟐𝟏</m:t>
                            </m:r>
                          </m:num>
                          <m:den>
                            <m:r>
                              <a:rPr lang="en-US" sz="11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11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1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</m:oMath>
                </a14:m>
                <a:endParaRPr lang="en-GB" sz="11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1622" y="4040777"/>
                <a:ext cx="570156" cy="253339"/>
              </a:xfrm>
              <a:prstGeom prst="rect">
                <a:avLst/>
              </a:prstGeom>
              <a:blipFill>
                <a:blip r:embed="rId9"/>
                <a:stretch>
                  <a:fillRect l="-14894" t="-2439" b="-195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830388" y="3174273"/>
                <a:ext cx="371447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d>
                    </m:oMath>
                  </m:oMathPara>
                </a14:m>
                <a:endParaRPr lang="en-GB" sz="11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388" y="3174273"/>
                <a:ext cx="371447" cy="169277"/>
              </a:xfrm>
              <a:prstGeom prst="rect">
                <a:avLst/>
              </a:prstGeom>
              <a:blipFill>
                <a:blip r:embed="rId10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515497" y="5216433"/>
                <a:ext cx="14519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497" y="5216433"/>
                <a:ext cx="1451936" cy="215444"/>
              </a:xfrm>
              <a:prstGeom prst="rect">
                <a:avLst/>
              </a:prstGeom>
              <a:blipFill>
                <a:blip r:embed="rId11"/>
                <a:stretch>
                  <a:fillRect l="-2521" r="-210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518365" y="2303415"/>
                <a:ext cx="91531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8365" y="2303415"/>
                <a:ext cx="915315" cy="215444"/>
              </a:xfrm>
              <a:prstGeom prst="rect">
                <a:avLst/>
              </a:prstGeom>
              <a:blipFill>
                <a:blip r:embed="rId12"/>
                <a:stretch>
                  <a:fillRect l="-4000" r="-4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078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/>
      <p:bldP spid="18" grpId="0"/>
      <p:bldP spid="20" grpId="0"/>
      <p:bldP spid="22" grpId="0"/>
      <p:bldP spid="21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6156960" y="2185851"/>
            <a:ext cx="1358537" cy="940526"/>
          </a:xfrm>
          <a:custGeom>
            <a:avLst/>
            <a:gdLst>
              <a:gd name="connsiteX0" fmla="*/ 0 w 1358537"/>
              <a:gd name="connsiteY0" fmla="*/ 931818 h 940526"/>
              <a:gd name="connsiteX1" fmla="*/ 235131 w 1358537"/>
              <a:gd name="connsiteY1" fmla="*/ 0 h 940526"/>
              <a:gd name="connsiteX2" fmla="*/ 1358537 w 1358537"/>
              <a:gd name="connsiteY2" fmla="*/ 940526 h 940526"/>
              <a:gd name="connsiteX3" fmla="*/ 0 w 1358537"/>
              <a:gd name="connsiteY3" fmla="*/ 931818 h 940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537" h="940526">
                <a:moveTo>
                  <a:pt x="0" y="931818"/>
                </a:moveTo>
                <a:lnTo>
                  <a:pt x="235131" y="0"/>
                </a:lnTo>
                <a:lnTo>
                  <a:pt x="1358537" y="940526"/>
                </a:lnTo>
                <a:lnTo>
                  <a:pt x="0" y="931818"/>
                </a:lnTo>
                <a:close/>
              </a:path>
            </a:pathLst>
          </a:custGeom>
          <a:solidFill>
            <a:schemeClr val="accent4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find the distance between two points by using Pythagoras’ Theorem. This can also be helpful in finding areas.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straight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the straight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−21=0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intersect at point A.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coordinates of A.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area of triangle AOB, where O is the origin and B is the point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meets the x-axis.</a:t>
                </a: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3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61176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5G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992777"/>
                <a:ext cx="2327304" cy="260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2777"/>
                <a:ext cx="2327304" cy="260905"/>
              </a:xfrm>
              <a:prstGeom prst="rect">
                <a:avLst/>
              </a:prstGeom>
              <a:blipFill>
                <a:blip r:embed="rId3"/>
                <a:stretch>
                  <a:fillRect l="-1309" b="-186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59131" y="4310743"/>
                <a:ext cx="638829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9131" y="4310743"/>
                <a:ext cx="638829" cy="5532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4519750" y="3126378"/>
            <a:ext cx="35095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>
            <a:off x="4402184" y="3017521"/>
            <a:ext cx="35095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007532" y="2943496"/>
                <a:ext cx="25690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532" y="2943496"/>
                <a:ext cx="25690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947955" y="1097280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7955" y="1097280"/>
                <a:ext cx="186718" cy="276999"/>
              </a:xfrm>
              <a:prstGeom prst="rect">
                <a:avLst/>
              </a:prstGeom>
              <a:blipFill>
                <a:blip r:embed="rId6"/>
                <a:stretch>
                  <a:fillRect l="-33333" r="-3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H="1">
            <a:off x="5756367" y="1341120"/>
            <a:ext cx="836022" cy="342246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16732" y="1358537"/>
            <a:ext cx="3082835" cy="256902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466115" y="1981200"/>
                <a:ext cx="523670" cy="253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1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1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1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1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11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11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1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d>
                  </m:oMath>
                </a14:m>
                <a:endParaRPr lang="en-GB" sz="1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6115" y="1981200"/>
                <a:ext cx="523670" cy="253339"/>
              </a:xfrm>
              <a:prstGeom prst="rect">
                <a:avLst/>
              </a:prstGeom>
              <a:blipFill>
                <a:blip r:embed="rId7"/>
                <a:stretch>
                  <a:fillRect l="-17442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643154" y="2926080"/>
                <a:ext cx="483659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1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</a:t>
                </a:r>
                <a:r>
                  <a:rPr lang="en-GB" sz="11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1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11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1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</m:oMath>
                </a14:m>
                <a:endParaRPr lang="en-GB" sz="1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154" y="2926080"/>
                <a:ext cx="483659" cy="169277"/>
              </a:xfrm>
              <a:prstGeom prst="rect">
                <a:avLst/>
              </a:prstGeom>
              <a:blipFill>
                <a:blip r:embed="rId8"/>
                <a:stretch>
                  <a:fillRect l="-18987" t="-25000" b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489371" y="2812869"/>
                <a:ext cx="570156" cy="253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100" b="1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B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1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1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1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𝟐𝟏</m:t>
                            </m:r>
                          </m:num>
                          <m:den>
                            <m:r>
                              <a:rPr lang="en-US" sz="11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11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1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</m:oMath>
                </a14:m>
                <a:endParaRPr lang="en-GB" sz="11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9371" y="2812869"/>
                <a:ext cx="570156" cy="253339"/>
              </a:xfrm>
              <a:prstGeom prst="rect">
                <a:avLst/>
              </a:prstGeom>
              <a:blipFill>
                <a:blip r:embed="rId9"/>
                <a:stretch>
                  <a:fillRect l="-16129" b="-19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778137" y="1946365"/>
                <a:ext cx="371447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1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d>
                    </m:oMath>
                  </m:oMathPara>
                </a14:m>
                <a:endParaRPr lang="en-GB" sz="11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8137" y="1946365"/>
                <a:ext cx="371447" cy="169277"/>
              </a:xfrm>
              <a:prstGeom prst="rect">
                <a:avLst/>
              </a:prstGeom>
              <a:blipFill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463246" y="3988525"/>
                <a:ext cx="14519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3246" y="3988525"/>
                <a:ext cx="1451936" cy="215444"/>
              </a:xfrm>
              <a:prstGeom prst="rect">
                <a:avLst/>
              </a:prstGeom>
              <a:blipFill>
                <a:blip r:embed="rId11"/>
                <a:stretch>
                  <a:fillRect l="-2521" r="-2101" b="-2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466114" y="1075507"/>
                <a:ext cx="91531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6114" y="1075507"/>
                <a:ext cx="915315" cy="215444"/>
              </a:xfrm>
              <a:prstGeom prst="rect">
                <a:avLst/>
              </a:prstGeom>
              <a:blipFill>
                <a:blip r:embed="rId12"/>
                <a:stretch>
                  <a:fillRect l="-4000" r="-4000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96855" y="5085466"/>
                <a:ext cx="4820490" cy="12587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area we need is a triangle with a width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a height of 6.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6855" y="5085466"/>
                <a:ext cx="4820490" cy="1258743"/>
              </a:xfrm>
              <a:prstGeom prst="rect">
                <a:avLst/>
              </a:prstGeom>
              <a:blipFill>
                <a:blip r:embed="rId13"/>
                <a:stretch>
                  <a:fillRect l="-379" b="-38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28458" y="5843451"/>
                <a:ext cx="2174891" cy="5428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=31.5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𝑠𝑞𝑢𝑎𝑟𝑒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𝑢𝑛𝑖𝑡𝑠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458" y="5843451"/>
                <a:ext cx="2174891" cy="5428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598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AE7D39-2E48-4F07-8AA7-93B331840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9528C6-9554-4CD0-B240-945EEEBA83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705E96-659B-4096-B486-F4FDF10A8B68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purl.org/dc/terms/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876</TotalTime>
  <Words>1055</Words>
  <Application>Microsoft Office PowerPoint</Application>
  <PresentationFormat>On-screen Show (4:3)</PresentationFormat>
  <Paragraphs>109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PowerPoint Presentation</vt:lpstr>
      <vt:lpstr>Straight-line graphs</vt:lpstr>
      <vt:lpstr>Straight-line graphs</vt:lpstr>
      <vt:lpstr>Straight-line graphs</vt:lpstr>
      <vt:lpstr>Straight-line graphs</vt:lpstr>
      <vt:lpstr>Straight-line graphs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100</cp:revision>
  <dcterms:created xsi:type="dcterms:W3CDTF">2017-08-14T15:35:38Z</dcterms:created>
  <dcterms:modified xsi:type="dcterms:W3CDTF">2021-03-25T16:04:35Z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