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0.png"/><Relationship Id="rId4" Type="http://schemas.openxmlformats.org/officeDocument/2006/relationships/image" Target="../media/image18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2.png"/><Relationship Id="rId4" Type="http://schemas.openxmlformats.org/officeDocument/2006/relationships/image" Target="../media/image18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4.png"/><Relationship Id="rId4" Type="http://schemas.openxmlformats.org/officeDocument/2006/relationships/image" Target="../media/image18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6.png"/><Relationship Id="rId4" Type="http://schemas.openxmlformats.org/officeDocument/2006/relationships/image" Target="../media/image1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4G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5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apply transformations to unfamiliar functions by considering how specific points and features will be affected.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to the right shows a sketch of the curve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which passes through the origin. The points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(1,4)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(3,1)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also lie on the curve.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Sketch the graph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Graph translates one unit left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x coordinates decrease by 1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l="-804" t="-766" r="-2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9ACEA477-F444-4EC7-B4BE-2344A72AD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4056291" y="1092640"/>
            <a:ext cx="5051749" cy="2431547"/>
            <a:chOff x="4139336" y="2295820"/>
            <a:chExt cx="2376412" cy="1185216"/>
          </a:xfrm>
        </p:grpSpPr>
        <p:cxnSp>
          <p:nvCxnSpPr>
            <p:cNvPr id="7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9084" y="2408579"/>
              <a:ext cx="0" cy="1032749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4463105" y="2295820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225284" y="317325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0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>
              <a:off x="4139336" y="3262155"/>
              <a:ext cx="2096963" cy="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Freeform 14"/>
          <p:cNvSpPr/>
          <p:nvPr/>
        </p:nvSpPr>
        <p:spPr>
          <a:xfrm>
            <a:off x="4868039" y="1340685"/>
            <a:ext cx="3383824" cy="2000990"/>
          </a:xfrm>
          <a:custGeom>
            <a:avLst/>
            <a:gdLst>
              <a:gd name="connsiteX0" fmla="*/ 0 w 1018903"/>
              <a:gd name="connsiteY0" fmla="*/ 1593669 h 1593669"/>
              <a:gd name="connsiteX1" fmla="*/ 287383 w 1018903"/>
              <a:gd name="connsiteY1" fmla="*/ 618309 h 1593669"/>
              <a:gd name="connsiteX2" fmla="*/ 696685 w 1018903"/>
              <a:gd name="connsiteY2" fmla="*/ 940526 h 1593669"/>
              <a:gd name="connsiteX3" fmla="*/ 1018903 w 1018903"/>
              <a:gd name="connsiteY3" fmla="*/ 0 h 15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903" h="1593669">
                <a:moveTo>
                  <a:pt x="0" y="1593669"/>
                </a:moveTo>
                <a:cubicBezTo>
                  <a:pt x="85634" y="1160417"/>
                  <a:pt x="171269" y="727166"/>
                  <a:pt x="287383" y="618309"/>
                </a:cubicBezTo>
                <a:cubicBezTo>
                  <a:pt x="403497" y="509452"/>
                  <a:pt x="574765" y="1043577"/>
                  <a:pt x="696685" y="940526"/>
                </a:cubicBezTo>
                <a:cubicBezTo>
                  <a:pt x="818605" y="837475"/>
                  <a:pt x="918754" y="418737"/>
                  <a:pt x="101890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507302" y="1724045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(1,4)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74127" y="2554211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(3,1)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8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5812033" y="2011084"/>
            <a:ext cx="152400" cy="152400"/>
            <a:chOff x="1066800" y="762000"/>
            <a:chExt cx="152400" cy="152400"/>
          </a:xfrm>
        </p:grpSpPr>
        <p:cxnSp>
          <p:nvCxnSpPr>
            <p:cNvPr id="19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7002658" y="2463363"/>
            <a:ext cx="152400" cy="152400"/>
            <a:chOff x="1066800" y="762000"/>
            <a:chExt cx="152400" cy="152400"/>
          </a:xfrm>
        </p:grpSpPr>
        <p:cxnSp>
          <p:nvCxnSpPr>
            <p:cNvPr id="22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988514" y="1013132"/>
                <a:ext cx="6489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514" y="1013132"/>
                <a:ext cx="648960" cy="338554"/>
              </a:xfrm>
              <a:prstGeom prst="rect">
                <a:avLst/>
              </a:prstGeom>
              <a:blipFill>
                <a:blip r:embed="rId4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4056291" y="3735243"/>
            <a:ext cx="5051749" cy="2431568"/>
            <a:chOff x="4139336" y="2295810"/>
            <a:chExt cx="2376412" cy="1185226"/>
          </a:xfrm>
        </p:grpSpPr>
        <p:cxnSp>
          <p:nvCxnSpPr>
            <p:cNvPr id="45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9084" y="2408579"/>
              <a:ext cx="0" cy="1032749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4463105" y="2295810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225284" y="317325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48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>
              <a:off x="4139336" y="3262155"/>
              <a:ext cx="2096963" cy="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48"/>
          <p:cNvSpPr/>
          <p:nvPr/>
        </p:nvSpPr>
        <p:spPr>
          <a:xfrm>
            <a:off x="3980715" y="3986795"/>
            <a:ext cx="3383824" cy="2000990"/>
          </a:xfrm>
          <a:custGeom>
            <a:avLst/>
            <a:gdLst>
              <a:gd name="connsiteX0" fmla="*/ 0 w 1018903"/>
              <a:gd name="connsiteY0" fmla="*/ 1593669 h 1593669"/>
              <a:gd name="connsiteX1" fmla="*/ 287383 w 1018903"/>
              <a:gd name="connsiteY1" fmla="*/ 618309 h 1593669"/>
              <a:gd name="connsiteX2" fmla="*/ 696685 w 1018903"/>
              <a:gd name="connsiteY2" fmla="*/ 940526 h 1593669"/>
              <a:gd name="connsiteX3" fmla="*/ 1018903 w 1018903"/>
              <a:gd name="connsiteY3" fmla="*/ 0 h 15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903" h="1593669">
                <a:moveTo>
                  <a:pt x="0" y="1593669"/>
                </a:moveTo>
                <a:cubicBezTo>
                  <a:pt x="85634" y="1160417"/>
                  <a:pt x="171269" y="727166"/>
                  <a:pt x="287383" y="618309"/>
                </a:cubicBezTo>
                <a:cubicBezTo>
                  <a:pt x="403497" y="509452"/>
                  <a:pt x="574765" y="1043577"/>
                  <a:pt x="696685" y="940526"/>
                </a:cubicBezTo>
                <a:cubicBezTo>
                  <a:pt x="818605" y="837475"/>
                  <a:pt x="918754" y="418737"/>
                  <a:pt x="1018903" y="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19953" y="4417780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(0,4)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86803" y="5200321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(2,1)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2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4924709" y="4657194"/>
            <a:ext cx="152400" cy="152400"/>
            <a:chOff x="1066800" y="762000"/>
            <a:chExt cx="152400" cy="152400"/>
          </a:xfrm>
        </p:grpSpPr>
        <p:cxnSp>
          <p:nvCxnSpPr>
            <p:cNvPr id="53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6115334" y="5109473"/>
            <a:ext cx="152400" cy="152400"/>
            <a:chOff x="1066800" y="762000"/>
            <a:chExt cx="152400" cy="152400"/>
          </a:xfrm>
        </p:grpSpPr>
        <p:cxnSp>
          <p:nvCxnSpPr>
            <p:cNvPr id="56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992008" y="3631946"/>
                <a:ext cx="10078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US" sz="1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008" y="3631946"/>
                <a:ext cx="1007840" cy="338554"/>
              </a:xfrm>
              <a:prstGeom prst="rect">
                <a:avLst/>
              </a:prstGeom>
              <a:blipFill>
                <a:blip r:embed="rId5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3410303" y="5675080"/>
            <a:ext cx="6944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(-1,0)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0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4057934" y="5647794"/>
            <a:ext cx="152400" cy="152400"/>
            <a:chOff x="1066800" y="762000"/>
            <a:chExt cx="152400" cy="152400"/>
          </a:xfrm>
        </p:grpSpPr>
        <p:cxnSp>
          <p:nvCxnSpPr>
            <p:cNvPr id="61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163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apply transformations to unfamiliar functions by considering how specific points and features will be affected.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to the right shows a sketch of the curve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which passes through the origin. The points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(1,4)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(3,1)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also lie on the curve.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Sketch the graph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Graph translates one unit right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x coordinates increase by 1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l="-804" t="-766" r="-2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9ACEA477-F444-4EC7-B4BE-2344A72AD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4056291" y="1092640"/>
            <a:ext cx="5051749" cy="2431547"/>
            <a:chOff x="4139336" y="2295820"/>
            <a:chExt cx="2376412" cy="1185216"/>
          </a:xfrm>
        </p:grpSpPr>
        <p:cxnSp>
          <p:nvCxnSpPr>
            <p:cNvPr id="7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9084" y="2408579"/>
              <a:ext cx="0" cy="1032749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4463105" y="2295820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225284" y="317325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0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>
              <a:off x="4139336" y="3262155"/>
              <a:ext cx="2096963" cy="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Freeform 14"/>
          <p:cNvSpPr/>
          <p:nvPr/>
        </p:nvSpPr>
        <p:spPr>
          <a:xfrm>
            <a:off x="4868039" y="1340685"/>
            <a:ext cx="3383824" cy="2000990"/>
          </a:xfrm>
          <a:custGeom>
            <a:avLst/>
            <a:gdLst>
              <a:gd name="connsiteX0" fmla="*/ 0 w 1018903"/>
              <a:gd name="connsiteY0" fmla="*/ 1593669 h 1593669"/>
              <a:gd name="connsiteX1" fmla="*/ 287383 w 1018903"/>
              <a:gd name="connsiteY1" fmla="*/ 618309 h 1593669"/>
              <a:gd name="connsiteX2" fmla="*/ 696685 w 1018903"/>
              <a:gd name="connsiteY2" fmla="*/ 940526 h 1593669"/>
              <a:gd name="connsiteX3" fmla="*/ 1018903 w 1018903"/>
              <a:gd name="connsiteY3" fmla="*/ 0 h 15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903" h="1593669">
                <a:moveTo>
                  <a:pt x="0" y="1593669"/>
                </a:moveTo>
                <a:cubicBezTo>
                  <a:pt x="85634" y="1160417"/>
                  <a:pt x="171269" y="727166"/>
                  <a:pt x="287383" y="618309"/>
                </a:cubicBezTo>
                <a:cubicBezTo>
                  <a:pt x="403497" y="509452"/>
                  <a:pt x="574765" y="1043577"/>
                  <a:pt x="696685" y="940526"/>
                </a:cubicBezTo>
                <a:cubicBezTo>
                  <a:pt x="818605" y="837475"/>
                  <a:pt x="918754" y="418737"/>
                  <a:pt x="101890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507302" y="1724045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(1,4)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74127" y="2554211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(3,1)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8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5812033" y="2011084"/>
            <a:ext cx="152400" cy="152400"/>
            <a:chOff x="1066800" y="762000"/>
            <a:chExt cx="152400" cy="152400"/>
          </a:xfrm>
        </p:grpSpPr>
        <p:cxnSp>
          <p:nvCxnSpPr>
            <p:cNvPr id="19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7002658" y="2463363"/>
            <a:ext cx="152400" cy="152400"/>
            <a:chOff x="1066800" y="762000"/>
            <a:chExt cx="152400" cy="152400"/>
          </a:xfrm>
        </p:grpSpPr>
        <p:cxnSp>
          <p:nvCxnSpPr>
            <p:cNvPr id="22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988514" y="1013132"/>
                <a:ext cx="6489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514" y="1013132"/>
                <a:ext cx="648960" cy="338554"/>
              </a:xfrm>
              <a:prstGeom prst="rect">
                <a:avLst/>
              </a:prstGeom>
              <a:blipFill>
                <a:blip r:embed="rId4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4056291" y="3735243"/>
            <a:ext cx="5051749" cy="2431568"/>
            <a:chOff x="4139336" y="2295810"/>
            <a:chExt cx="2376412" cy="1185226"/>
          </a:xfrm>
        </p:grpSpPr>
        <p:cxnSp>
          <p:nvCxnSpPr>
            <p:cNvPr id="45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9084" y="2408579"/>
              <a:ext cx="0" cy="1032749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4463105" y="2295810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225284" y="317325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48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>
              <a:off x="4139336" y="3262155"/>
              <a:ext cx="2096963" cy="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48"/>
          <p:cNvSpPr/>
          <p:nvPr/>
        </p:nvSpPr>
        <p:spPr>
          <a:xfrm>
            <a:off x="5490538" y="3997427"/>
            <a:ext cx="3383824" cy="2000990"/>
          </a:xfrm>
          <a:custGeom>
            <a:avLst/>
            <a:gdLst>
              <a:gd name="connsiteX0" fmla="*/ 0 w 1018903"/>
              <a:gd name="connsiteY0" fmla="*/ 1593669 h 1593669"/>
              <a:gd name="connsiteX1" fmla="*/ 287383 w 1018903"/>
              <a:gd name="connsiteY1" fmla="*/ 618309 h 1593669"/>
              <a:gd name="connsiteX2" fmla="*/ 696685 w 1018903"/>
              <a:gd name="connsiteY2" fmla="*/ 940526 h 1593669"/>
              <a:gd name="connsiteX3" fmla="*/ 1018903 w 1018903"/>
              <a:gd name="connsiteY3" fmla="*/ 0 h 15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903" h="1593669">
                <a:moveTo>
                  <a:pt x="0" y="1593669"/>
                </a:moveTo>
                <a:cubicBezTo>
                  <a:pt x="85634" y="1160417"/>
                  <a:pt x="171269" y="727166"/>
                  <a:pt x="287383" y="618309"/>
                </a:cubicBezTo>
                <a:cubicBezTo>
                  <a:pt x="403497" y="509452"/>
                  <a:pt x="574765" y="1043577"/>
                  <a:pt x="696685" y="940526"/>
                </a:cubicBezTo>
                <a:cubicBezTo>
                  <a:pt x="818605" y="837475"/>
                  <a:pt x="918754" y="418737"/>
                  <a:pt x="1018903" y="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51042" y="4439045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(2,4)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62440" y="5221586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(4,1)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2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6455798" y="4678459"/>
            <a:ext cx="152400" cy="152400"/>
            <a:chOff x="1066800" y="762000"/>
            <a:chExt cx="152400" cy="152400"/>
          </a:xfrm>
        </p:grpSpPr>
        <p:cxnSp>
          <p:nvCxnSpPr>
            <p:cNvPr id="53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7625157" y="5120105"/>
            <a:ext cx="152400" cy="152400"/>
            <a:chOff x="1066800" y="762000"/>
            <a:chExt cx="152400" cy="152400"/>
          </a:xfrm>
        </p:grpSpPr>
        <p:cxnSp>
          <p:nvCxnSpPr>
            <p:cNvPr id="56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8242524" y="3656226"/>
                <a:ext cx="10078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sz="1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524" y="3656226"/>
                <a:ext cx="1007840" cy="338554"/>
              </a:xfrm>
              <a:prstGeom prst="rect">
                <a:avLst/>
              </a:prstGeom>
              <a:blipFill>
                <a:blip r:embed="rId5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4941392" y="5728243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(1,0)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0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5546492" y="5658427"/>
            <a:ext cx="152400" cy="152400"/>
            <a:chOff x="1066800" y="762000"/>
            <a:chExt cx="152400" cy="152400"/>
          </a:xfrm>
        </p:grpSpPr>
        <p:cxnSp>
          <p:nvCxnSpPr>
            <p:cNvPr id="61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397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apply transformations to unfamiliar functions by considering how specific points and features will be affected.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to the right shows a sketch of the curve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which passes through the origin. The points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(1,4)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(3,1)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also lie on the curve.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Sketch the graph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Graph translates four units down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 coordinates decrease by 4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l="-804" t="-766" r="-2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9ACEA477-F444-4EC7-B4BE-2344A72AD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4056291" y="1092640"/>
            <a:ext cx="5051749" cy="2431547"/>
            <a:chOff x="4139336" y="2295820"/>
            <a:chExt cx="2376412" cy="1185216"/>
          </a:xfrm>
        </p:grpSpPr>
        <p:cxnSp>
          <p:nvCxnSpPr>
            <p:cNvPr id="7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9084" y="2408579"/>
              <a:ext cx="0" cy="1032749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4463105" y="2295820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225284" y="317325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0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>
              <a:off x="4139336" y="3262155"/>
              <a:ext cx="2096963" cy="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Freeform 14"/>
          <p:cNvSpPr/>
          <p:nvPr/>
        </p:nvSpPr>
        <p:spPr>
          <a:xfrm>
            <a:off x="4868039" y="1340685"/>
            <a:ext cx="3383824" cy="2000990"/>
          </a:xfrm>
          <a:custGeom>
            <a:avLst/>
            <a:gdLst>
              <a:gd name="connsiteX0" fmla="*/ 0 w 1018903"/>
              <a:gd name="connsiteY0" fmla="*/ 1593669 h 1593669"/>
              <a:gd name="connsiteX1" fmla="*/ 287383 w 1018903"/>
              <a:gd name="connsiteY1" fmla="*/ 618309 h 1593669"/>
              <a:gd name="connsiteX2" fmla="*/ 696685 w 1018903"/>
              <a:gd name="connsiteY2" fmla="*/ 940526 h 1593669"/>
              <a:gd name="connsiteX3" fmla="*/ 1018903 w 1018903"/>
              <a:gd name="connsiteY3" fmla="*/ 0 h 15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903" h="1593669">
                <a:moveTo>
                  <a:pt x="0" y="1593669"/>
                </a:moveTo>
                <a:cubicBezTo>
                  <a:pt x="85634" y="1160417"/>
                  <a:pt x="171269" y="727166"/>
                  <a:pt x="287383" y="618309"/>
                </a:cubicBezTo>
                <a:cubicBezTo>
                  <a:pt x="403497" y="509452"/>
                  <a:pt x="574765" y="1043577"/>
                  <a:pt x="696685" y="940526"/>
                </a:cubicBezTo>
                <a:cubicBezTo>
                  <a:pt x="818605" y="837475"/>
                  <a:pt x="918754" y="418737"/>
                  <a:pt x="101890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507302" y="1724045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(1,4)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74127" y="2554211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(3,1)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8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5812033" y="2011084"/>
            <a:ext cx="152400" cy="152400"/>
            <a:chOff x="1066800" y="762000"/>
            <a:chExt cx="152400" cy="152400"/>
          </a:xfrm>
        </p:grpSpPr>
        <p:cxnSp>
          <p:nvCxnSpPr>
            <p:cNvPr id="19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7002658" y="2463363"/>
            <a:ext cx="152400" cy="152400"/>
            <a:chOff x="1066800" y="762000"/>
            <a:chExt cx="152400" cy="152400"/>
          </a:xfrm>
        </p:grpSpPr>
        <p:cxnSp>
          <p:nvCxnSpPr>
            <p:cNvPr id="22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988514" y="1013132"/>
                <a:ext cx="6489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514" y="1013132"/>
                <a:ext cx="648960" cy="338554"/>
              </a:xfrm>
              <a:prstGeom prst="rect">
                <a:avLst/>
              </a:prstGeom>
              <a:blipFill>
                <a:blip r:embed="rId4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4045291" y="3410064"/>
            <a:ext cx="5051749" cy="2431568"/>
            <a:chOff x="4139336" y="2295810"/>
            <a:chExt cx="2376412" cy="1185226"/>
          </a:xfrm>
        </p:grpSpPr>
        <p:cxnSp>
          <p:nvCxnSpPr>
            <p:cNvPr id="45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9084" y="2408579"/>
              <a:ext cx="0" cy="1032749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4463105" y="2295810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225284" y="317325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48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>
              <a:off x="4139336" y="3262155"/>
              <a:ext cx="2096963" cy="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48"/>
          <p:cNvSpPr/>
          <p:nvPr/>
        </p:nvSpPr>
        <p:spPr>
          <a:xfrm>
            <a:off x="4805625" y="4639810"/>
            <a:ext cx="3383824" cy="2000990"/>
          </a:xfrm>
          <a:custGeom>
            <a:avLst/>
            <a:gdLst>
              <a:gd name="connsiteX0" fmla="*/ 0 w 1018903"/>
              <a:gd name="connsiteY0" fmla="*/ 1593669 h 1593669"/>
              <a:gd name="connsiteX1" fmla="*/ 287383 w 1018903"/>
              <a:gd name="connsiteY1" fmla="*/ 618309 h 1593669"/>
              <a:gd name="connsiteX2" fmla="*/ 696685 w 1018903"/>
              <a:gd name="connsiteY2" fmla="*/ 940526 h 1593669"/>
              <a:gd name="connsiteX3" fmla="*/ 1018903 w 1018903"/>
              <a:gd name="connsiteY3" fmla="*/ 0 h 15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903" h="1593669">
                <a:moveTo>
                  <a:pt x="0" y="1593669"/>
                </a:moveTo>
                <a:cubicBezTo>
                  <a:pt x="85634" y="1160417"/>
                  <a:pt x="171269" y="727166"/>
                  <a:pt x="287383" y="618309"/>
                </a:cubicBezTo>
                <a:cubicBezTo>
                  <a:pt x="403497" y="509452"/>
                  <a:pt x="574765" y="1043577"/>
                  <a:pt x="696685" y="940526"/>
                </a:cubicBezTo>
                <a:cubicBezTo>
                  <a:pt x="818605" y="837475"/>
                  <a:pt x="918754" y="418737"/>
                  <a:pt x="1018903" y="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25688" y="5013189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(1,0)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77527" y="5863969"/>
            <a:ext cx="726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(3,-3)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2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5770885" y="5320842"/>
            <a:ext cx="152400" cy="152400"/>
            <a:chOff x="1066800" y="762000"/>
            <a:chExt cx="152400" cy="152400"/>
          </a:xfrm>
        </p:grpSpPr>
        <p:cxnSp>
          <p:nvCxnSpPr>
            <p:cNvPr id="53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6940244" y="5762488"/>
            <a:ext cx="152400" cy="152400"/>
            <a:chOff x="1066800" y="762000"/>
            <a:chExt cx="152400" cy="152400"/>
          </a:xfrm>
        </p:grpSpPr>
        <p:cxnSp>
          <p:nvCxnSpPr>
            <p:cNvPr id="56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926100" y="4312257"/>
                <a:ext cx="10082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6100" y="4312257"/>
                <a:ext cx="1008225" cy="338554"/>
              </a:xfrm>
              <a:prstGeom prst="rect">
                <a:avLst/>
              </a:prstGeom>
              <a:blipFill>
                <a:blip r:embed="rId5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4160944" y="6343331"/>
            <a:ext cx="726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(0,-4)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0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4861579" y="6300810"/>
            <a:ext cx="152400" cy="152400"/>
            <a:chOff x="1066800" y="762000"/>
            <a:chExt cx="152400" cy="152400"/>
          </a:xfrm>
        </p:grpSpPr>
        <p:cxnSp>
          <p:nvCxnSpPr>
            <p:cNvPr id="61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515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506886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apply transformations to unfamiliar functions by considering how specific points and features will be affected.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to the right shows a sketch of the curve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which passes through the origin. The points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(1,4)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(3,1)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also lie on the curve.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Sketch the graph of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Therefore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Graph ‘stretched’ vertically by ½ 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 coordinates halve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5068864"/>
              </a:xfrm>
              <a:blipFill>
                <a:blip r:embed="rId2"/>
                <a:stretch>
                  <a:fillRect l="-804" t="-722" r="-2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9ACEA477-F444-4EC7-B4BE-2344A72AD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4056291" y="1092640"/>
            <a:ext cx="5051749" cy="2431547"/>
            <a:chOff x="4139336" y="2295820"/>
            <a:chExt cx="2376412" cy="1185216"/>
          </a:xfrm>
        </p:grpSpPr>
        <p:cxnSp>
          <p:nvCxnSpPr>
            <p:cNvPr id="7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9084" y="2408579"/>
              <a:ext cx="0" cy="1032749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4463105" y="2295820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225284" y="317325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0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>
              <a:off x="4139336" y="3262155"/>
              <a:ext cx="2096963" cy="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Freeform 14"/>
          <p:cNvSpPr/>
          <p:nvPr/>
        </p:nvSpPr>
        <p:spPr>
          <a:xfrm>
            <a:off x="4868039" y="1340685"/>
            <a:ext cx="3383824" cy="2000990"/>
          </a:xfrm>
          <a:custGeom>
            <a:avLst/>
            <a:gdLst>
              <a:gd name="connsiteX0" fmla="*/ 0 w 1018903"/>
              <a:gd name="connsiteY0" fmla="*/ 1593669 h 1593669"/>
              <a:gd name="connsiteX1" fmla="*/ 287383 w 1018903"/>
              <a:gd name="connsiteY1" fmla="*/ 618309 h 1593669"/>
              <a:gd name="connsiteX2" fmla="*/ 696685 w 1018903"/>
              <a:gd name="connsiteY2" fmla="*/ 940526 h 1593669"/>
              <a:gd name="connsiteX3" fmla="*/ 1018903 w 1018903"/>
              <a:gd name="connsiteY3" fmla="*/ 0 h 15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903" h="1593669">
                <a:moveTo>
                  <a:pt x="0" y="1593669"/>
                </a:moveTo>
                <a:cubicBezTo>
                  <a:pt x="85634" y="1160417"/>
                  <a:pt x="171269" y="727166"/>
                  <a:pt x="287383" y="618309"/>
                </a:cubicBezTo>
                <a:cubicBezTo>
                  <a:pt x="403497" y="509452"/>
                  <a:pt x="574765" y="1043577"/>
                  <a:pt x="696685" y="940526"/>
                </a:cubicBezTo>
                <a:cubicBezTo>
                  <a:pt x="818605" y="837475"/>
                  <a:pt x="918754" y="418737"/>
                  <a:pt x="101890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507302" y="1724045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(1,4)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74127" y="2554211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(3,1)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8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5812033" y="2011084"/>
            <a:ext cx="152400" cy="152400"/>
            <a:chOff x="1066800" y="762000"/>
            <a:chExt cx="152400" cy="152400"/>
          </a:xfrm>
        </p:grpSpPr>
        <p:cxnSp>
          <p:nvCxnSpPr>
            <p:cNvPr id="19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7002658" y="2463363"/>
            <a:ext cx="152400" cy="152400"/>
            <a:chOff x="1066800" y="762000"/>
            <a:chExt cx="152400" cy="152400"/>
          </a:xfrm>
        </p:grpSpPr>
        <p:cxnSp>
          <p:nvCxnSpPr>
            <p:cNvPr id="22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988514" y="1013132"/>
                <a:ext cx="6489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514" y="1013132"/>
                <a:ext cx="648960" cy="338554"/>
              </a:xfrm>
              <a:prstGeom prst="rect">
                <a:avLst/>
              </a:prstGeom>
              <a:blipFill>
                <a:blip r:embed="rId4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4056291" y="3735243"/>
            <a:ext cx="5051749" cy="2431568"/>
            <a:chOff x="4139336" y="2295810"/>
            <a:chExt cx="2376412" cy="1185226"/>
          </a:xfrm>
        </p:grpSpPr>
        <p:cxnSp>
          <p:nvCxnSpPr>
            <p:cNvPr id="45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9084" y="2408579"/>
              <a:ext cx="0" cy="1032749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4463105" y="2295810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225284" y="317325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48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>
              <a:off x="4139336" y="3262155"/>
              <a:ext cx="2096963" cy="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48"/>
          <p:cNvSpPr/>
          <p:nvPr/>
        </p:nvSpPr>
        <p:spPr>
          <a:xfrm>
            <a:off x="4821797" y="4776716"/>
            <a:ext cx="3383824" cy="1167109"/>
          </a:xfrm>
          <a:custGeom>
            <a:avLst/>
            <a:gdLst>
              <a:gd name="connsiteX0" fmla="*/ 0 w 1018903"/>
              <a:gd name="connsiteY0" fmla="*/ 1593669 h 1593669"/>
              <a:gd name="connsiteX1" fmla="*/ 287383 w 1018903"/>
              <a:gd name="connsiteY1" fmla="*/ 618309 h 1593669"/>
              <a:gd name="connsiteX2" fmla="*/ 696685 w 1018903"/>
              <a:gd name="connsiteY2" fmla="*/ 940526 h 1593669"/>
              <a:gd name="connsiteX3" fmla="*/ 1018903 w 1018903"/>
              <a:gd name="connsiteY3" fmla="*/ 0 h 15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903" h="1593669">
                <a:moveTo>
                  <a:pt x="0" y="1593669"/>
                </a:moveTo>
                <a:cubicBezTo>
                  <a:pt x="85634" y="1160417"/>
                  <a:pt x="171269" y="727166"/>
                  <a:pt x="287383" y="618309"/>
                </a:cubicBezTo>
                <a:cubicBezTo>
                  <a:pt x="403497" y="509452"/>
                  <a:pt x="574765" y="1043577"/>
                  <a:pt x="696685" y="940526"/>
                </a:cubicBezTo>
                <a:cubicBezTo>
                  <a:pt x="818605" y="837475"/>
                  <a:pt x="918754" y="418737"/>
                  <a:pt x="1018903" y="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95950" y="4903068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0000FF"/>
                </a:solidFill>
                <a:latin typeface="Comic Sans MS" panose="030F0702030302020204" pitchFamily="66" charset="0"/>
              </a:rPr>
              <a:t>(1,2</a:t>
            </a:r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)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57222" y="4989574"/>
            <a:ext cx="817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(3,0.5)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2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5800706" y="5142482"/>
            <a:ext cx="152400" cy="152400"/>
            <a:chOff x="1066800" y="762000"/>
            <a:chExt cx="152400" cy="152400"/>
          </a:xfrm>
        </p:grpSpPr>
        <p:cxnSp>
          <p:nvCxnSpPr>
            <p:cNvPr id="53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6997360" y="5406708"/>
            <a:ext cx="152400" cy="152400"/>
            <a:chOff x="1066800" y="762000"/>
            <a:chExt cx="152400" cy="152400"/>
          </a:xfrm>
        </p:grpSpPr>
        <p:cxnSp>
          <p:nvCxnSpPr>
            <p:cNvPr id="56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8024159" y="4243079"/>
                <a:ext cx="796949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4159" y="4243079"/>
                <a:ext cx="796949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044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D312F0-3C21-4E1C-B571-7C40C6F57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EA2D25-48CA-438E-AF4C-314E7D6F86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D4533-11C3-45D8-8209-0DC577D6BFB6}">
  <ds:schemaRefs>
    <ds:schemaRef ds:uri="http://schemas.microsoft.com/office/2006/documentManagement/types"/>
    <ds:schemaRef ds:uri="78db98b4-7c56-4667-9532-fea666d1edab"/>
    <ds:schemaRef ds:uri="00eee050-7eda-4a68-8825-514e694f5f09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</TotalTime>
  <Words>471</Words>
  <Application>Microsoft Office PowerPoint</Application>
  <PresentationFormat>On-screen Show (4:3)</PresentationFormat>
  <Paragraphs>87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Presentation</vt:lpstr>
      <vt:lpstr>Graphs and Transformations</vt:lpstr>
      <vt:lpstr>Graphs and Transformations</vt:lpstr>
      <vt:lpstr>Graphs and Transformations</vt:lpstr>
      <vt:lpstr>Graphs and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98</cp:revision>
  <dcterms:created xsi:type="dcterms:W3CDTF">2017-08-14T15:35:38Z</dcterms:created>
  <dcterms:modified xsi:type="dcterms:W3CDTF">2021-03-29T09:20:30Z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