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6D252-D7BF-459C-AA2C-F8271A569CF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26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9.png"/><Relationship Id="rId18" Type="http://schemas.openxmlformats.org/officeDocument/2006/relationships/image" Target="../media/image104.png"/><Relationship Id="rId26" Type="http://schemas.openxmlformats.org/officeDocument/2006/relationships/image" Target="../media/image112.png"/><Relationship Id="rId3" Type="http://schemas.openxmlformats.org/officeDocument/2006/relationships/image" Target="../media/image129.png"/><Relationship Id="rId21" Type="http://schemas.openxmlformats.org/officeDocument/2006/relationships/image" Target="../media/image107.png"/><Relationship Id="rId34" Type="http://schemas.openxmlformats.org/officeDocument/2006/relationships/image" Target="../media/image2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17" Type="http://schemas.openxmlformats.org/officeDocument/2006/relationships/image" Target="../media/image103.png"/><Relationship Id="rId25" Type="http://schemas.openxmlformats.org/officeDocument/2006/relationships/image" Target="../media/image111.png"/><Relationship Id="rId33" Type="http://schemas.openxmlformats.org/officeDocument/2006/relationships/image" Target="../media/image13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2.png"/><Relationship Id="rId20" Type="http://schemas.openxmlformats.org/officeDocument/2006/relationships/image" Target="../media/image106.png"/><Relationship Id="rId29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24" Type="http://schemas.openxmlformats.org/officeDocument/2006/relationships/image" Target="../media/image110.png"/><Relationship Id="rId32" Type="http://schemas.openxmlformats.org/officeDocument/2006/relationships/image" Target="../media/image138.png"/><Relationship Id="rId37" Type="http://schemas.openxmlformats.org/officeDocument/2006/relationships/image" Target="../media/image141.png"/><Relationship Id="rId5" Type="http://schemas.openxmlformats.org/officeDocument/2006/relationships/image" Target="../media/image91.png"/><Relationship Id="rId15" Type="http://schemas.openxmlformats.org/officeDocument/2006/relationships/image" Target="../media/image101.png"/><Relationship Id="rId23" Type="http://schemas.openxmlformats.org/officeDocument/2006/relationships/image" Target="../media/image109.png"/><Relationship Id="rId28" Type="http://schemas.openxmlformats.org/officeDocument/2006/relationships/image" Target="../media/image131.png"/><Relationship Id="rId36" Type="http://schemas.openxmlformats.org/officeDocument/2006/relationships/image" Target="../media/image140.png"/><Relationship Id="rId10" Type="http://schemas.openxmlformats.org/officeDocument/2006/relationships/image" Target="../media/image96.png"/><Relationship Id="rId19" Type="http://schemas.openxmlformats.org/officeDocument/2006/relationships/image" Target="../media/image105.png"/><Relationship Id="rId31" Type="http://schemas.openxmlformats.org/officeDocument/2006/relationships/image" Target="../media/image137.png"/><Relationship Id="rId4" Type="http://schemas.openxmlformats.org/officeDocument/2006/relationships/image" Target="../media/image1.jpeg"/><Relationship Id="rId9" Type="http://schemas.openxmlformats.org/officeDocument/2006/relationships/image" Target="../media/image95.png"/><Relationship Id="rId14" Type="http://schemas.openxmlformats.org/officeDocument/2006/relationships/image" Target="../media/image100.png"/><Relationship Id="rId22" Type="http://schemas.openxmlformats.org/officeDocument/2006/relationships/image" Target="../media/image108.png"/><Relationship Id="rId27" Type="http://schemas.openxmlformats.org/officeDocument/2006/relationships/image" Target="../media/image113.png"/><Relationship Id="rId30" Type="http://schemas.openxmlformats.org/officeDocument/2006/relationships/image" Target="../media/image136.png"/><Relationship Id="rId35" Type="http://schemas.openxmlformats.org/officeDocument/2006/relationships/image" Target="../media/image1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6" Type="http://schemas.openxmlformats.org/officeDocument/2006/relationships/image" Target="../media/image113.png"/><Relationship Id="rId3" Type="http://schemas.openxmlformats.org/officeDocument/2006/relationships/image" Target="../media/image1.jpeg"/><Relationship Id="rId21" Type="http://schemas.openxmlformats.org/officeDocument/2006/relationships/image" Target="../media/image108.png"/><Relationship Id="rId34" Type="http://schemas.openxmlformats.org/officeDocument/2006/relationships/image" Target="../media/image2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5" Type="http://schemas.openxmlformats.org/officeDocument/2006/relationships/image" Target="../media/image112.png"/><Relationship Id="rId33" Type="http://schemas.openxmlformats.org/officeDocument/2006/relationships/image" Target="../media/image148.png"/><Relationship Id="rId38" Type="http://schemas.openxmlformats.org/officeDocument/2006/relationships/image" Target="../media/image68.png"/><Relationship Id="rId2" Type="http://schemas.openxmlformats.org/officeDocument/2006/relationships/image" Target="../media/image142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29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24" Type="http://schemas.openxmlformats.org/officeDocument/2006/relationships/image" Target="../media/image111.png"/><Relationship Id="rId32" Type="http://schemas.openxmlformats.org/officeDocument/2006/relationships/image" Target="../media/image147.png"/><Relationship Id="rId37" Type="http://schemas.openxmlformats.org/officeDocument/2006/relationships/image" Target="../media/image151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23" Type="http://schemas.openxmlformats.org/officeDocument/2006/relationships/image" Target="../media/image110.png"/><Relationship Id="rId28" Type="http://schemas.openxmlformats.org/officeDocument/2006/relationships/image" Target="../media/image144.png"/><Relationship Id="rId36" Type="http://schemas.openxmlformats.org/officeDocument/2006/relationships/image" Target="../media/image150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31" Type="http://schemas.openxmlformats.org/officeDocument/2006/relationships/image" Target="../media/image118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109.png"/><Relationship Id="rId27" Type="http://schemas.openxmlformats.org/officeDocument/2006/relationships/image" Target="../media/image143.png"/><Relationship Id="rId30" Type="http://schemas.openxmlformats.org/officeDocument/2006/relationships/image" Target="../media/image146.png"/><Relationship Id="rId35" Type="http://schemas.openxmlformats.org/officeDocument/2006/relationships/image" Target="../media/image14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.jpeg"/><Relationship Id="rId7" Type="http://schemas.openxmlformats.org/officeDocument/2006/relationships/image" Target="../media/image157.png"/><Relationship Id="rId12" Type="http://schemas.openxmlformats.org/officeDocument/2006/relationships/image" Target="../media/image162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6.png"/><Relationship Id="rId11" Type="http://schemas.openxmlformats.org/officeDocument/2006/relationships/image" Target="../media/image161.png"/><Relationship Id="rId5" Type="http://schemas.openxmlformats.org/officeDocument/2006/relationships/image" Target="../media/image155.png"/><Relationship Id="rId15" Type="http://schemas.openxmlformats.org/officeDocument/2006/relationships/image" Target="../media/image165.png"/><Relationship Id="rId10" Type="http://schemas.openxmlformats.org/officeDocument/2006/relationships/image" Target="../media/image160.png"/><Relationship Id="rId4" Type="http://schemas.openxmlformats.org/officeDocument/2006/relationships/image" Target="../media/image154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75.png"/><Relationship Id="rId3" Type="http://schemas.openxmlformats.org/officeDocument/2006/relationships/image" Target="../media/image1.jpe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1540.png"/><Relationship Id="rId16" Type="http://schemas.openxmlformats.org/officeDocument/2006/relationships/image" Target="../media/image1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5" Type="http://schemas.openxmlformats.org/officeDocument/2006/relationships/image" Target="../media/image17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Relationship Id="rId14" Type="http://schemas.openxmlformats.org/officeDocument/2006/relationships/image" Target="../media/image17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3" Type="http://schemas.openxmlformats.org/officeDocument/2006/relationships/image" Target="../media/image1.jpeg"/><Relationship Id="rId7" Type="http://schemas.openxmlformats.org/officeDocument/2006/relationships/image" Target="../media/image183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11" Type="http://schemas.openxmlformats.org/officeDocument/2006/relationships/image" Target="../media/image187.png"/><Relationship Id="rId5" Type="http://schemas.openxmlformats.org/officeDocument/2006/relationships/image" Target="../media/image181.png"/><Relationship Id="rId10" Type="http://schemas.openxmlformats.org/officeDocument/2006/relationships/image" Target="../media/image186.png"/><Relationship Id="rId4" Type="http://schemas.openxmlformats.org/officeDocument/2006/relationships/image" Target="../media/image180.png"/><Relationship Id="rId9" Type="http://schemas.openxmlformats.org/officeDocument/2006/relationships/image" Target="../media/image1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4F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2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Let’s compare two functions by plotting their graphs: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=2(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3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826CCA2C-7915-4467-AC03-C4B791F53E4D}"/>
              </a:ext>
            </a:extLst>
          </p:cNvPr>
          <p:cNvSpPr/>
          <p:nvPr/>
        </p:nvSpPr>
        <p:spPr>
          <a:xfrm>
            <a:off x="69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5D663FA-2555-418A-B7B1-D4724DAF6085}"/>
              </a:ext>
            </a:extLst>
          </p:cNvPr>
          <p:cNvSpPr/>
          <p:nvPr/>
        </p:nvSpPr>
        <p:spPr>
          <a:xfrm>
            <a:off x="69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214EBF9-21F4-4D87-B0FD-E4ECA8006A7B}"/>
              </a:ext>
            </a:extLst>
          </p:cNvPr>
          <p:cNvSpPr/>
          <p:nvPr/>
        </p:nvSpPr>
        <p:spPr>
          <a:xfrm>
            <a:off x="602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E47A8C8-F6E5-49D9-B75E-63DAD195E902}"/>
              </a:ext>
            </a:extLst>
          </p:cNvPr>
          <p:cNvSpPr/>
          <p:nvPr/>
        </p:nvSpPr>
        <p:spPr>
          <a:xfrm>
            <a:off x="602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1513C274-D44D-4FA8-BFAF-8270289ACB87}"/>
              </a:ext>
            </a:extLst>
          </p:cNvPr>
          <p:cNvSpPr/>
          <p:nvPr/>
        </p:nvSpPr>
        <p:spPr>
          <a:xfrm>
            <a:off x="1136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7F8AB033-F7CC-4771-A871-CEEC6DAA3528}"/>
              </a:ext>
            </a:extLst>
          </p:cNvPr>
          <p:cNvSpPr/>
          <p:nvPr/>
        </p:nvSpPr>
        <p:spPr>
          <a:xfrm>
            <a:off x="1136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1AB456A-ECF2-4A62-A9DB-CF442861EE96}"/>
              </a:ext>
            </a:extLst>
          </p:cNvPr>
          <p:cNvSpPr/>
          <p:nvPr/>
        </p:nvSpPr>
        <p:spPr>
          <a:xfrm>
            <a:off x="16697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911267B0-4752-4BC9-B895-B1B4B4A5C0F4}"/>
              </a:ext>
            </a:extLst>
          </p:cNvPr>
          <p:cNvSpPr/>
          <p:nvPr/>
        </p:nvSpPr>
        <p:spPr>
          <a:xfrm>
            <a:off x="16697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49A4A12A-5F59-48BD-95DC-F4090F4E34F3}"/>
              </a:ext>
            </a:extLst>
          </p:cNvPr>
          <p:cNvSpPr/>
          <p:nvPr/>
        </p:nvSpPr>
        <p:spPr>
          <a:xfrm>
            <a:off x="22031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AA51558B-DDDD-4721-A61E-688125A1A3C5}"/>
              </a:ext>
            </a:extLst>
          </p:cNvPr>
          <p:cNvSpPr/>
          <p:nvPr/>
        </p:nvSpPr>
        <p:spPr>
          <a:xfrm>
            <a:off x="22031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4CD2FA7-4908-4761-B3F7-E4C81836600D}"/>
              </a:ext>
            </a:extLst>
          </p:cNvPr>
          <p:cNvSpPr/>
          <p:nvPr/>
        </p:nvSpPr>
        <p:spPr>
          <a:xfrm>
            <a:off x="2736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C91BDC3-92DE-480A-9F43-9EA081536EBE}"/>
              </a:ext>
            </a:extLst>
          </p:cNvPr>
          <p:cNvSpPr/>
          <p:nvPr/>
        </p:nvSpPr>
        <p:spPr>
          <a:xfrm>
            <a:off x="2736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5CD1E4A7-3D6F-4FA1-A371-598D1E3B0E12}"/>
              </a:ext>
            </a:extLst>
          </p:cNvPr>
          <p:cNvSpPr/>
          <p:nvPr/>
        </p:nvSpPr>
        <p:spPr>
          <a:xfrm>
            <a:off x="3269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78D0E1E3-48C6-4687-A8D2-EF5482405B44}"/>
              </a:ext>
            </a:extLst>
          </p:cNvPr>
          <p:cNvSpPr/>
          <p:nvPr/>
        </p:nvSpPr>
        <p:spPr>
          <a:xfrm>
            <a:off x="3269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818DCE43-9870-4AD1-A6C5-B3BCA87DE7E7}"/>
              </a:ext>
            </a:extLst>
          </p:cNvPr>
          <p:cNvSpPr/>
          <p:nvPr/>
        </p:nvSpPr>
        <p:spPr>
          <a:xfrm>
            <a:off x="3803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5021E79E-EDE7-455D-B9F2-54899B53BCC8}"/>
              </a:ext>
            </a:extLst>
          </p:cNvPr>
          <p:cNvSpPr/>
          <p:nvPr/>
        </p:nvSpPr>
        <p:spPr>
          <a:xfrm>
            <a:off x="3803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/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/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/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/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/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/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/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/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/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/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/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/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/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/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/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/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4AC34AC4-29A4-4C7E-8C90-2DBE42994608}"/>
              </a:ext>
            </a:extLst>
          </p:cNvPr>
          <p:cNvSpPr/>
          <p:nvPr/>
        </p:nvSpPr>
        <p:spPr>
          <a:xfrm>
            <a:off x="69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7AE9371E-C3E2-47EB-B2B9-9DCD92081495}"/>
              </a:ext>
            </a:extLst>
          </p:cNvPr>
          <p:cNvSpPr/>
          <p:nvPr/>
        </p:nvSpPr>
        <p:spPr>
          <a:xfrm>
            <a:off x="69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62483931-2102-4081-A097-2C3D313FA021}"/>
              </a:ext>
            </a:extLst>
          </p:cNvPr>
          <p:cNvSpPr/>
          <p:nvPr/>
        </p:nvSpPr>
        <p:spPr>
          <a:xfrm>
            <a:off x="602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01CE6B0E-BF03-429B-B15E-F8B51173413D}"/>
              </a:ext>
            </a:extLst>
          </p:cNvPr>
          <p:cNvSpPr/>
          <p:nvPr/>
        </p:nvSpPr>
        <p:spPr>
          <a:xfrm>
            <a:off x="602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6232F8C0-4BC4-4AE1-869A-C198D06158BA}"/>
              </a:ext>
            </a:extLst>
          </p:cNvPr>
          <p:cNvSpPr/>
          <p:nvPr/>
        </p:nvSpPr>
        <p:spPr>
          <a:xfrm>
            <a:off x="1136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C37F4C1E-A8E1-4806-BB25-6DAA0733EEF2}"/>
              </a:ext>
            </a:extLst>
          </p:cNvPr>
          <p:cNvSpPr/>
          <p:nvPr/>
        </p:nvSpPr>
        <p:spPr>
          <a:xfrm>
            <a:off x="1136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942707D1-1A5A-41D8-86C1-0AAA18776DB4}"/>
              </a:ext>
            </a:extLst>
          </p:cNvPr>
          <p:cNvSpPr/>
          <p:nvPr/>
        </p:nvSpPr>
        <p:spPr>
          <a:xfrm>
            <a:off x="16697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DD41A6CC-854B-4E35-BAD9-E0292C9D1A7D}"/>
              </a:ext>
            </a:extLst>
          </p:cNvPr>
          <p:cNvSpPr/>
          <p:nvPr/>
        </p:nvSpPr>
        <p:spPr>
          <a:xfrm>
            <a:off x="16697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FA177B0A-8238-4B2B-9B34-3B7EACDB77C0}"/>
              </a:ext>
            </a:extLst>
          </p:cNvPr>
          <p:cNvSpPr/>
          <p:nvPr/>
        </p:nvSpPr>
        <p:spPr>
          <a:xfrm>
            <a:off x="22031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F33BA4A4-C517-4F0F-84A7-F3F8BA5F0A67}"/>
              </a:ext>
            </a:extLst>
          </p:cNvPr>
          <p:cNvSpPr/>
          <p:nvPr/>
        </p:nvSpPr>
        <p:spPr>
          <a:xfrm>
            <a:off x="22031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1D3EE009-9FED-4CDA-9450-08F9117EF308}"/>
              </a:ext>
            </a:extLst>
          </p:cNvPr>
          <p:cNvSpPr/>
          <p:nvPr/>
        </p:nvSpPr>
        <p:spPr>
          <a:xfrm>
            <a:off x="2736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7B54079B-D3A7-4926-B8D6-B2CFB9578137}"/>
              </a:ext>
            </a:extLst>
          </p:cNvPr>
          <p:cNvSpPr/>
          <p:nvPr/>
        </p:nvSpPr>
        <p:spPr>
          <a:xfrm>
            <a:off x="2736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C534AC34-440B-4758-8379-DC251E15EA9B}"/>
              </a:ext>
            </a:extLst>
          </p:cNvPr>
          <p:cNvSpPr/>
          <p:nvPr/>
        </p:nvSpPr>
        <p:spPr>
          <a:xfrm>
            <a:off x="3269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77EA1D2B-836F-4D41-8041-79CD6241DA06}"/>
              </a:ext>
            </a:extLst>
          </p:cNvPr>
          <p:cNvSpPr/>
          <p:nvPr/>
        </p:nvSpPr>
        <p:spPr>
          <a:xfrm>
            <a:off x="3269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0C6F5DFE-F56E-4D2D-93AB-1F2887E636A2}"/>
              </a:ext>
            </a:extLst>
          </p:cNvPr>
          <p:cNvSpPr/>
          <p:nvPr/>
        </p:nvSpPr>
        <p:spPr>
          <a:xfrm>
            <a:off x="3803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EEFA5BBA-DD77-40AA-9835-45BD87D90DFE}"/>
              </a:ext>
            </a:extLst>
          </p:cNvPr>
          <p:cNvSpPr/>
          <p:nvPr/>
        </p:nvSpPr>
        <p:spPr>
          <a:xfrm>
            <a:off x="3803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/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/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blipFill>
                <a:blip r:embed="rId2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/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/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/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/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/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/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/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/>
              <p:nvPr/>
            </p:nvSpPr>
            <p:spPr>
              <a:xfrm>
                <a:off x="22793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496606"/>
                <a:ext cx="37542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/>
              <p:nvPr/>
            </p:nvSpPr>
            <p:spPr>
              <a:xfrm>
                <a:off x="2823794" y="5490075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794" y="5490075"/>
                <a:ext cx="375424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/>
              <p:nvPr/>
            </p:nvSpPr>
            <p:spPr>
              <a:xfrm>
                <a:off x="3276473" y="5505314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473" y="5505314"/>
                <a:ext cx="513282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/>
              <p:nvPr/>
            </p:nvSpPr>
            <p:spPr>
              <a:xfrm>
                <a:off x="3797766" y="5496606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766" y="5496606"/>
                <a:ext cx="513282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/>
              <p:nvPr/>
            </p:nvSpPr>
            <p:spPr>
              <a:xfrm>
                <a:off x="1674004" y="549660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004" y="5496606"/>
                <a:ext cx="548548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/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/>
              <p:nvPr/>
            </p:nvSpPr>
            <p:spPr>
              <a:xfrm>
                <a:off x="691273" y="5496606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3" y="5496606"/>
                <a:ext cx="375423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5" name="Picture 8">
            <a:extLst>
              <a:ext uri="{FF2B5EF4-FFF2-40B4-BE49-F238E27FC236}">
                <a16:creationId xmlns:a16="http://schemas.microsoft.com/office/drawing/2014/main" id="{95C3BC06-A218-4411-B3ED-FA354492FF5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2" y="1856558"/>
            <a:ext cx="4321628" cy="432162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6" name="TextBox 9">
            <a:extLst>
              <a:ext uri="{FF2B5EF4-FFF2-40B4-BE49-F238E27FC236}">
                <a16:creationId xmlns:a16="http://schemas.microsoft.com/office/drawing/2014/main" id="{773AA711-F286-4C0F-B6AB-B2DD4FF68959}"/>
              </a:ext>
            </a:extLst>
          </p:cNvPr>
          <p:cNvSpPr txBox="1"/>
          <p:nvPr/>
        </p:nvSpPr>
        <p:spPr>
          <a:xfrm>
            <a:off x="6611079" y="162795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7" name="TextBox 10">
            <a:extLst>
              <a:ext uri="{FF2B5EF4-FFF2-40B4-BE49-F238E27FC236}">
                <a16:creationId xmlns:a16="http://schemas.microsoft.com/office/drawing/2014/main" id="{CCA0F9F9-3A3D-43EA-9917-7CEC5128FB3D}"/>
              </a:ext>
            </a:extLst>
          </p:cNvPr>
          <p:cNvSpPr txBox="1"/>
          <p:nvPr/>
        </p:nvSpPr>
        <p:spPr>
          <a:xfrm>
            <a:off x="8853536" y="389218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7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014410" y="3387594"/>
            <a:ext cx="152400" cy="152400"/>
            <a:chOff x="1066800" y="762000"/>
            <a:chExt cx="152400" cy="152400"/>
          </a:xfrm>
        </p:grpSpPr>
        <p:cxnSp>
          <p:nvCxnSpPr>
            <p:cNvPr id="7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64">
            <a:extLst>
              <a:ext uri="{FF2B5EF4-FFF2-40B4-BE49-F238E27FC236}">
                <a16:creationId xmlns:a16="http://schemas.microsoft.com/office/drawing/2014/main" id="{35D1A65E-955D-484B-9EFB-661B9C84EDC2}"/>
              </a:ext>
            </a:extLst>
          </p:cNvPr>
          <p:cNvGrpSpPr/>
          <p:nvPr/>
        </p:nvGrpSpPr>
        <p:grpSpPr>
          <a:xfrm>
            <a:off x="6202321" y="3974999"/>
            <a:ext cx="152400" cy="152400"/>
            <a:chOff x="1066800" y="762000"/>
            <a:chExt cx="152400" cy="152400"/>
          </a:xfrm>
        </p:grpSpPr>
        <p:cxnSp>
          <p:nvCxnSpPr>
            <p:cNvPr id="82" name="Straight Connector 65">
              <a:extLst>
                <a:ext uri="{FF2B5EF4-FFF2-40B4-BE49-F238E27FC236}">
                  <a16:creationId xmlns:a16="http://schemas.microsoft.com/office/drawing/2014/main" id="{EB9B29DC-17F5-40D5-8722-FB9698AB03D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66">
              <a:extLst>
                <a:ext uri="{FF2B5EF4-FFF2-40B4-BE49-F238E27FC236}">
                  <a16:creationId xmlns:a16="http://schemas.microsoft.com/office/drawing/2014/main" id="{E232AE01-6B48-4993-A5C8-2E801B98656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64">
            <a:extLst>
              <a:ext uri="{FF2B5EF4-FFF2-40B4-BE49-F238E27FC236}">
                <a16:creationId xmlns:a16="http://schemas.microsoft.com/office/drawing/2014/main" id="{857934FA-8A84-4E49-9A0E-8481E4D7DC36}"/>
              </a:ext>
            </a:extLst>
          </p:cNvPr>
          <p:cNvGrpSpPr/>
          <p:nvPr/>
        </p:nvGrpSpPr>
        <p:grpSpPr>
          <a:xfrm>
            <a:off x="6399109" y="4180665"/>
            <a:ext cx="152400" cy="152400"/>
            <a:chOff x="1066800" y="762000"/>
            <a:chExt cx="152400" cy="152400"/>
          </a:xfrm>
        </p:grpSpPr>
        <p:cxnSp>
          <p:nvCxnSpPr>
            <p:cNvPr id="85" name="Straight Connector 65">
              <a:extLst>
                <a:ext uri="{FF2B5EF4-FFF2-40B4-BE49-F238E27FC236}">
                  <a16:creationId xmlns:a16="http://schemas.microsoft.com/office/drawing/2014/main" id="{66E3398A-D1AA-4598-B607-037902817377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66">
              <a:extLst>
                <a:ext uri="{FF2B5EF4-FFF2-40B4-BE49-F238E27FC236}">
                  <a16:creationId xmlns:a16="http://schemas.microsoft.com/office/drawing/2014/main" id="{2058EF05-8B22-41CB-976C-2C968D99A43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64">
            <a:extLst>
              <a:ext uri="{FF2B5EF4-FFF2-40B4-BE49-F238E27FC236}">
                <a16:creationId xmlns:a16="http://schemas.microsoft.com/office/drawing/2014/main" id="{73E382FB-AC14-4365-BE31-44103F3DB605}"/>
              </a:ext>
            </a:extLst>
          </p:cNvPr>
          <p:cNvGrpSpPr/>
          <p:nvPr/>
        </p:nvGrpSpPr>
        <p:grpSpPr>
          <a:xfrm>
            <a:off x="6604775" y="3977958"/>
            <a:ext cx="152400" cy="152400"/>
            <a:chOff x="1066800" y="762000"/>
            <a:chExt cx="152400" cy="152400"/>
          </a:xfrm>
        </p:grpSpPr>
        <p:cxnSp>
          <p:nvCxnSpPr>
            <p:cNvPr id="88" name="Straight Connector 65">
              <a:extLst>
                <a:ext uri="{FF2B5EF4-FFF2-40B4-BE49-F238E27FC236}">
                  <a16:creationId xmlns:a16="http://schemas.microsoft.com/office/drawing/2014/main" id="{CF6384E5-9A7D-4236-A9FC-1CB3809357A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66">
              <a:extLst>
                <a:ext uri="{FF2B5EF4-FFF2-40B4-BE49-F238E27FC236}">
                  <a16:creationId xmlns:a16="http://schemas.microsoft.com/office/drawing/2014/main" id="{9F60DE70-94D0-4CEE-B6AC-472B7B1A2D03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40BBCFD5-22E7-4EE1-AB29-048F9DB048ED}"/>
              </a:ext>
            </a:extLst>
          </p:cNvPr>
          <p:cNvGrpSpPr/>
          <p:nvPr/>
        </p:nvGrpSpPr>
        <p:grpSpPr>
          <a:xfrm>
            <a:off x="6801564" y="3384634"/>
            <a:ext cx="152400" cy="152400"/>
            <a:chOff x="1066800" y="762000"/>
            <a:chExt cx="152400" cy="152400"/>
          </a:xfrm>
        </p:grpSpPr>
        <p:cxnSp>
          <p:nvCxnSpPr>
            <p:cNvPr id="91" name="Straight Connector 65">
              <a:extLst>
                <a:ext uri="{FF2B5EF4-FFF2-40B4-BE49-F238E27FC236}">
                  <a16:creationId xmlns:a16="http://schemas.microsoft.com/office/drawing/2014/main" id="{17D170BF-8672-4AC6-BE3C-9BEAED6CE6A0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66">
              <a:extLst>
                <a:ext uri="{FF2B5EF4-FFF2-40B4-BE49-F238E27FC236}">
                  <a16:creationId xmlns:a16="http://schemas.microsoft.com/office/drawing/2014/main" id="{E1EE40B2-C66B-432E-8B8F-CA4E575DAD4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64">
            <a:extLst>
              <a:ext uri="{FF2B5EF4-FFF2-40B4-BE49-F238E27FC236}">
                <a16:creationId xmlns:a16="http://schemas.microsoft.com/office/drawing/2014/main" id="{952A8B86-7BB6-44F8-BBD1-0B7C2831F10B}"/>
              </a:ext>
            </a:extLst>
          </p:cNvPr>
          <p:cNvGrpSpPr/>
          <p:nvPr/>
        </p:nvGrpSpPr>
        <p:grpSpPr>
          <a:xfrm>
            <a:off x="6998351" y="2409570"/>
            <a:ext cx="152400" cy="152400"/>
            <a:chOff x="1066800" y="762000"/>
            <a:chExt cx="152400" cy="152400"/>
          </a:xfrm>
        </p:grpSpPr>
        <p:cxnSp>
          <p:nvCxnSpPr>
            <p:cNvPr id="94" name="Straight Connector 65">
              <a:extLst>
                <a:ext uri="{FF2B5EF4-FFF2-40B4-BE49-F238E27FC236}">
                  <a16:creationId xmlns:a16="http://schemas.microsoft.com/office/drawing/2014/main" id="{7DE89BD7-447B-486C-BD0C-532C4FF8A30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66">
              <a:extLst>
                <a:ext uri="{FF2B5EF4-FFF2-40B4-BE49-F238E27FC236}">
                  <a16:creationId xmlns:a16="http://schemas.microsoft.com/office/drawing/2014/main" id="{E2B27987-133D-497F-BAF1-FB3424792DF1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64">
            <a:extLst>
              <a:ext uri="{FF2B5EF4-FFF2-40B4-BE49-F238E27FC236}">
                <a16:creationId xmlns:a16="http://schemas.microsoft.com/office/drawing/2014/main" id="{73A41E9C-3C4C-4E50-B831-2D83572D71C1}"/>
              </a:ext>
            </a:extLst>
          </p:cNvPr>
          <p:cNvGrpSpPr/>
          <p:nvPr/>
        </p:nvGrpSpPr>
        <p:grpSpPr>
          <a:xfrm>
            <a:off x="5819101" y="2393294"/>
            <a:ext cx="152400" cy="152400"/>
            <a:chOff x="1066800" y="762000"/>
            <a:chExt cx="152400" cy="152400"/>
          </a:xfrm>
        </p:grpSpPr>
        <p:cxnSp>
          <p:nvCxnSpPr>
            <p:cNvPr id="97" name="Straight Connector 65">
              <a:extLst>
                <a:ext uri="{FF2B5EF4-FFF2-40B4-BE49-F238E27FC236}">
                  <a16:creationId xmlns:a16="http://schemas.microsoft.com/office/drawing/2014/main" id="{C5710111-C876-4978-AEA7-148970D51AC8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66">
              <a:extLst>
                <a:ext uri="{FF2B5EF4-FFF2-40B4-BE49-F238E27FC236}">
                  <a16:creationId xmlns:a16="http://schemas.microsoft.com/office/drawing/2014/main" id="{6071A5B8-9752-467A-B3B6-0CDC0966A30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5570132A-D6F0-48F1-95B0-1CF69F2E3A17}"/>
              </a:ext>
            </a:extLst>
          </p:cNvPr>
          <p:cNvSpPr/>
          <p:nvPr/>
        </p:nvSpPr>
        <p:spPr>
          <a:xfrm>
            <a:off x="5841507" y="2077375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2" name="Group 64">
            <a:extLst>
              <a:ext uri="{FF2B5EF4-FFF2-40B4-BE49-F238E27FC236}">
                <a16:creationId xmlns:a16="http://schemas.microsoft.com/office/drawing/2014/main" id="{F76ECE9E-58A8-41D5-932F-2F92EEAAE5BA}"/>
              </a:ext>
            </a:extLst>
          </p:cNvPr>
          <p:cNvGrpSpPr/>
          <p:nvPr/>
        </p:nvGrpSpPr>
        <p:grpSpPr>
          <a:xfrm>
            <a:off x="6007181" y="2793170"/>
            <a:ext cx="152400" cy="152400"/>
            <a:chOff x="1066800" y="762000"/>
            <a:chExt cx="152400" cy="152400"/>
          </a:xfrm>
        </p:grpSpPr>
        <p:cxnSp>
          <p:nvCxnSpPr>
            <p:cNvPr id="103" name="Straight Connector 65">
              <a:extLst>
                <a:ext uri="{FF2B5EF4-FFF2-40B4-BE49-F238E27FC236}">
                  <a16:creationId xmlns:a16="http://schemas.microsoft.com/office/drawing/2014/main" id="{16688928-AA9C-4F7E-A2C1-480FB572DC2E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66">
              <a:extLst>
                <a:ext uri="{FF2B5EF4-FFF2-40B4-BE49-F238E27FC236}">
                  <a16:creationId xmlns:a16="http://schemas.microsoft.com/office/drawing/2014/main" id="{66CB89C8-B2CE-4D06-BDE6-413F5E1EF510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64">
            <a:extLst>
              <a:ext uri="{FF2B5EF4-FFF2-40B4-BE49-F238E27FC236}">
                <a16:creationId xmlns:a16="http://schemas.microsoft.com/office/drawing/2014/main" id="{3F1FEBF8-17C8-455F-B3FE-9439DA50E66F}"/>
              </a:ext>
            </a:extLst>
          </p:cNvPr>
          <p:cNvGrpSpPr/>
          <p:nvPr/>
        </p:nvGrpSpPr>
        <p:grpSpPr>
          <a:xfrm>
            <a:off x="6195092" y="3972757"/>
            <a:ext cx="152400" cy="152400"/>
            <a:chOff x="1066800" y="762000"/>
            <a:chExt cx="152400" cy="152400"/>
          </a:xfrm>
        </p:grpSpPr>
        <p:cxnSp>
          <p:nvCxnSpPr>
            <p:cNvPr id="106" name="Straight Connector 65">
              <a:extLst>
                <a:ext uri="{FF2B5EF4-FFF2-40B4-BE49-F238E27FC236}">
                  <a16:creationId xmlns:a16="http://schemas.microsoft.com/office/drawing/2014/main" id="{CC3931AB-AAA5-4432-92CF-0F54ABDDB3F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66">
              <a:extLst>
                <a:ext uri="{FF2B5EF4-FFF2-40B4-BE49-F238E27FC236}">
                  <a16:creationId xmlns:a16="http://schemas.microsoft.com/office/drawing/2014/main" id="{681D3DDD-D7C3-4C7C-8378-C0CF3A5C03CE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64">
            <a:extLst>
              <a:ext uri="{FF2B5EF4-FFF2-40B4-BE49-F238E27FC236}">
                <a16:creationId xmlns:a16="http://schemas.microsoft.com/office/drawing/2014/main" id="{1E0B2203-4C99-40CC-A2C3-2F58B44A2FCA}"/>
              </a:ext>
            </a:extLst>
          </p:cNvPr>
          <p:cNvGrpSpPr/>
          <p:nvPr/>
        </p:nvGrpSpPr>
        <p:grpSpPr>
          <a:xfrm>
            <a:off x="6391880" y="4361304"/>
            <a:ext cx="152400" cy="152400"/>
            <a:chOff x="1066800" y="762000"/>
            <a:chExt cx="152400" cy="152400"/>
          </a:xfrm>
        </p:grpSpPr>
        <p:cxnSp>
          <p:nvCxnSpPr>
            <p:cNvPr id="109" name="Straight Connector 65">
              <a:extLst>
                <a:ext uri="{FF2B5EF4-FFF2-40B4-BE49-F238E27FC236}">
                  <a16:creationId xmlns:a16="http://schemas.microsoft.com/office/drawing/2014/main" id="{7D89C5C5-10AA-4C80-96A0-3316890141CD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66">
              <a:extLst>
                <a:ext uri="{FF2B5EF4-FFF2-40B4-BE49-F238E27FC236}">
                  <a16:creationId xmlns:a16="http://schemas.microsoft.com/office/drawing/2014/main" id="{3D8B322F-5A0E-4E29-85A8-DB69DDE17AC5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64">
            <a:extLst>
              <a:ext uri="{FF2B5EF4-FFF2-40B4-BE49-F238E27FC236}">
                <a16:creationId xmlns:a16="http://schemas.microsoft.com/office/drawing/2014/main" id="{9AF7B87E-0A81-4CF0-BD9C-D40E8FBE4162}"/>
              </a:ext>
            </a:extLst>
          </p:cNvPr>
          <p:cNvGrpSpPr/>
          <p:nvPr/>
        </p:nvGrpSpPr>
        <p:grpSpPr>
          <a:xfrm>
            <a:off x="6597546" y="3975717"/>
            <a:ext cx="152400" cy="152400"/>
            <a:chOff x="1066800" y="762000"/>
            <a:chExt cx="152400" cy="152400"/>
          </a:xfrm>
        </p:grpSpPr>
        <p:cxnSp>
          <p:nvCxnSpPr>
            <p:cNvPr id="112" name="Straight Connector 65">
              <a:extLst>
                <a:ext uri="{FF2B5EF4-FFF2-40B4-BE49-F238E27FC236}">
                  <a16:creationId xmlns:a16="http://schemas.microsoft.com/office/drawing/2014/main" id="{B17BECFB-1002-4A48-BEE2-706337D5D39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66">
              <a:extLst>
                <a:ext uri="{FF2B5EF4-FFF2-40B4-BE49-F238E27FC236}">
                  <a16:creationId xmlns:a16="http://schemas.microsoft.com/office/drawing/2014/main" id="{ED5999D4-1241-4261-9730-F6B30C1A081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64">
            <a:extLst>
              <a:ext uri="{FF2B5EF4-FFF2-40B4-BE49-F238E27FC236}">
                <a16:creationId xmlns:a16="http://schemas.microsoft.com/office/drawing/2014/main" id="{89C2D7B8-32CD-4ADE-AF90-1E1578E59AB0}"/>
              </a:ext>
            </a:extLst>
          </p:cNvPr>
          <p:cNvGrpSpPr/>
          <p:nvPr/>
        </p:nvGrpSpPr>
        <p:grpSpPr>
          <a:xfrm>
            <a:off x="6803044" y="2798919"/>
            <a:ext cx="152400" cy="152400"/>
            <a:chOff x="1066800" y="762000"/>
            <a:chExt cx="152400" cy="152400"/>
          </a:xfrm>
        </p:grpSpPr>
        <p:cxnSp>
          <p:nvCxnSpPr>
            <p:cNvPr id="115" name="Straight Connector 65">
              <a:extLst>
                <a:ext uri="{FF2B5EF4-FFF2-40B4-BE49-F238E27FC236}">
                  <a16:creationId xmlns:a16="http://schemas.microsoft.com/office/drawing/2014/main" id="{F3D17265-D788-4A14-A7CA-E5EF746A64DC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66">
              <a:extLst>
                <a:ext uri="{FF2B5EF4-FFF2-40B4-BE49-F238E27FC236}">
                  <a16:creationId xmlns:a16="http://schemas.microsoft.com/office/drawing/2014/main" id="{3DD52775-3D23-47FD-B0B2-DB7786B47CA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966AF20E-04A7-4D69-A6C1-4593A8549F9C}"/>
              </a:ext>
            </a:extLst>
          </p:cNvPr>
          <p:cNvSpPr/>
          <p:nvPr/>
        </p:nvSpPr>
        <p:spPr>
          <a:xfrm>
            <a:off x="6009464" y="1959429"/>
            <a:ext cx="945599" cy="2473805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  <a:gd name="connsiteX0" fmla="*/ 0 w 1225118"/>
              <a:gd name="connsiteY0" fmla="*/ 408373 h 2183929"/>
              <a:gd name="connsiteX1" fmla="*/ 195309 w 1225118"/>
              <a:gd name="connsiteY1" fmla="*/ 1393794 h 2183929"/>
              <a:gd name="connsiteX2" fmla="*/ 390617 w 1225118"/>
              <a:gd name="connsiteY2" fmla="*/ 1970842 h 2183929"/>
              <a:gd name="connsiteX3" fmla="*/ 585926 w 1225118"/>
              <a:gd name="connsiteY3" fmla="*/ 2183907 h 2183929"/>
              <a:gd name="connsiteX4" fmla="*/ 790112 w 1225118"/>
              <a:gd name="connsiteY4" fmla="*/ 1979720 h 2183929"/>
              <a:gd name="connsiteX5" fmla="*/ 994299 w 1225118"/>
              <a:gd name="connsiteY5" fmla="*/ 1384916 h 2183929"/>
              <a:gd name="connsiteX6" fmla="*/ 1180730 w 1225118"/>
              <a:gd name="connsiteY6" fmla="*/ 408373 h 2183929"/>
              <a:gd name="connsiteX7" fmla="*/ 1225118 w 1225118"/>
              <a:gd name="connsiteY7" fmla="*/ 0 h 2183929"/>
              <a:gd name="connsiteX0" fmla="*/ 0 w 1180730"/>
              <a:gd name="connsiteY0" fmla="*/ 0 h 1775556"/>
              <a:gd name="connsiteX1" fmla="*/ 195309 w 1180730"/>
              <a:gd name="connsiteY1" fmla="*/ 985421 h 1775556"/>
              <a:gd name="connsiteX2" fmla="*/ 390617 w 1180730"/>
              <a:gd name="connsiteY2" fmla="*/ 1562469 h 1775556"/>
              <a:gd name="connsiteX3" fmla="*/ 585926 w 1180730"/>
              <a:gd name="connsiteY3" fmla="*/ 1775534 h 1775556"/>
              <a:gd name="connsiteX4" fmla="*/ 790112 w 1180730"/>
              <a:gd name="connsiteY4" fmla="*/ 1571347 h 1775556"/>
              <a:gd name="connsiteX5" fmla="*/ 994299 w 1180730"/>
              <a:gd name="connsiteY5" fmla="*/ 976543 h 1775556"/>
              <a:gd name="connsiteX6" fmla="*/ 1180730 w 1180730"/>
              <a:gd name="connsiteY6" fmla="*/ 0 h 1775556"/>
              <a:gd name="connsiteX0" fmla="*/ 0 w 1050101"/>
              <a:gd name="connsiteY0" fmla="*/ 584666 h 1775556"/>
              <a:gd name="connsiteX1" fmla="*/ 64680 w 1050101"/>
              <a:gd name="connsiteY1" fmla="*/ 985421 h 1775556"/>
              <a:gd name="connsiteX2" fmla="*/ 259988 w 1050101"/>
              <a:gd name="connsiteY2" fmla="*/ 1562469 h 1775556"/>
              <a:gd name="connsiteX3" fmla="*/ 455297 w 1050101"/>
              <a:gd name="connsiteY3" fmla="*/ 1775534 h 1775556"/>
              <a:gd name="connsiteX4" fmla="*/ 659483 w 1050101"/>
              <a:gd name="connsiteY4" fmla="*/ 1571347 h 1775556"/>
              <a:gd name="connsiteX5" fmla="*/ 863670 w 1050101"/>
              <a:gd name="connsiteY5" fmla="*/ 976543 h 1775556"/>
              <a:gd name="connsiteX6" fmla="*/ 1050101 w 1050101"/>
              <a:gd name="connsiteY6" fmla="*/ 0 h 1775556"/>
              <a:gd name="connsiteX0" fmla="*/ 0 w 954307"/>
              <a:gd name="connsiteY0" fmla="*/ 0 h 1190890"/>
              <a:gd name="connsiteX1" fmla="*/ 64680 w 954307"/>
              <a:gd name="connsiteY1" fmla="*/ 400755 h 1190890"/>
              <a:gd name="connsiteX2" fmla="*/ 259988 w 954307"/>
              <a:gd name="connsiteY2" fmla="*/ 977803 h 1190890"/>
              <a:gd name="connsiteX3" fmla="*/ 455297 w 954307"/>
              <a:gd name="connsiteY3" fmla="*/ 1190868 h 1190890"/>
              <a:gd name="connsiteX4" fmla="*/ 659483 w 954307"/>
              <a:gd name="connsiteY4" fmla="*/ 986681 h 1190890"/>
              <a:gd name="connsiteX5" fmla="*/ 863670 w 954307"/>
              <a:gd name="connsiteY5" fmla="*/ 391877 h 1190890"/>
              <a:gd name="connsiteX6" fmla="*/ 954307 w 954307"/>
              <a:gd name="connsiteY6" fmla="*/ 8859 h 1190890"/>
              <a:gd name="connsiteX0" fmla="*/ 0 w 945599"/>
              <a:gd name="connsiteY0" fmla="*/ 8858 h 1199748"/>
              <a:gd name="connsiteX1" fmla="*/ 64680 w 945599"/>
              <a:gd name="connsiteY1" fmla="*/ 409613 h 1199748"/>
              <a:gd name="connsiteX2" fmla="*/ 259988 w 945599"/>
              <a:gd name="connsiteY2" fmla="*/ 986661 h 1199748"/>
              <a:gd name="connsiteX3" fmla="*/ 455297 w 945599"/>
              <a:gd name="connsiteY3" fmla="*/ 1199726 h 1199748"/>
              <a:gd name="connsiteX4" fmla="*/ 659483 w 945599"/>
              <a:gd name="connsiteY4" fmla="*/ 995539 h 1199748"/>
              <a:gd name="connsiteX5" fmla="*/ 863670 w 945599"/>
              <a:gd name="connsiteY5" fmla="*/ 400735 h 1199748"/>
              <a:gd name="connsiteX6" fmla="*/ 945599 w 945599"/>
              <a:gd name="connsiteY6" fmla="*/ 0 h 119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5599" h="1199748">
                <a:moveTo>
                  <a:pt x="0" y="8858"/>
                </a:moveTo>
                <a:cubicBezTo>
                  <a:pt x="41429" y="239678"/>
                  <a:pt x="21349" y="246646"/>
                  <a:pt x="64680" y="409613"/>
                </a:cubicBezTo>
                <a:cubicBezTo>
                  <a:pt x="108011" y="572580"/>
                  <a:pt x="194885" y="854976"/>
                  <a:pt x="259988" y="986661"/>
                </a:cubicBezTo>
                <a:cubicBezTo>
                  <a:pt x="325091" y="1118347"/>
                  <a:pt x="388715" y="1198246"/>
                  <a:pt x="455297" y="1199726"/>
                </a:cubicBezTo>
                <a:cubicBezTo>
                  <a:pt x="521879" y="1201206"/>
                  <a:pt x="591421" y="1128704"/>
                  <a:pt x="659483" y="995539"/>
                </a:cubicBezTo>
                <a:cubicBezTo>
                  <a:pt x="727545" y="862374"/>
                  <a:pt x="815984" y="566658"/>
                  <a:pt x="863670" y="400735"/>
                </a:cubicBezTo>
                <a:cubicBezTo>
                  <a:pt x="911356" y="234812"/>
                  <a:pt x="907129" y="230819"/>
                  <a:pt x="945599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/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blipFill>
                <a:blip r:embed="rId35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/>
              <p:nvPr/>
            </p:nvSpPr>
            <p:spPr>
              <a:xfrm>
                <a:off x="6943435" y="1519562"/>
                <a:ext cx="1476110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435" y="1519562"/>
                <a:ext cx="1476110" cy="312586"/>
              </a:xfrm>
              <a:prstGeom prst="rect">
                <a:avLst/>
              </a:prstGeom>
              <a:blipFill>
                <a:blip r:embed="rId3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6E173DB5-8F87-4D0A-AFAE-CED8B3C8E767}"/>
              </a:ext>
            </a:extLst>
          </p:cNvPr>
          <p:cNvSpPr txBox="1"/>
          <p:nvPr/>
        </p:nvSpPr>
        <p:spPr>
          <a:xfrm>
            <a:off x="477489" y="6130075"/>
            <a:ext cx="814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see that multiplying the whole equation by two has stretched it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vertically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by a factor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1439786" y="6378267"/>
                <a:ext cx="607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get the same original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but they have all doubled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7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786" y="6378267"/>
                <a:ext cx="6077176" cy="307777"/>
              </a:xfrm>
              <a:prstGeom prst="rect">
                <a:avLst/>
              </a:prstGeom>
              <a:blipFill>
                <a:blip r:embed="rId37"/>
                <a:stretch>
                  <a:fillRect l="-301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2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6" grpId="0"/>
      <p:bldP spid="77" grpId="0"/>
      <p:bldP spid="101" grpId="0" animBg="1"/>
      <p:bldP spid="123" grpId="0" animBg="1"/>
      <p:bldP spid="124" grpId="0"/>
      <p:bldP spid="125" grpId="0"/>
      <p:bldP spid="126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Let’s compare two functions by plotting their graphs: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826CCA2C-7915-4467-AC03-C4B791F53E4D}"/>
              </a:ext>
            </a:extLst>
          </p:cNvPr>
          <p:cNvSpPr/>
          <p:nvPr/>
        </p:nvSpPr>
        <p:spPr>
          <a:xfrm>
            <a:off x="69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5D663FA-2555-418A-B7B1-D4724DAF6085}"/>
              </a:ext>
            </a:extLst>
          </p:cNvPr>
          <p:cNvSpPr/>
          <p:nvPr/>
        </p:nvSpPr>
        <p:spPr>
          <a:xfrm>
            <a:off x="69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214EBF9-21F4-4D87-B0FD-E4ECA8006A7B}"/>
              </a:ext>
            </a:extLst>
          </p:cNvPr>
          <p:cNvSpPr/>
          <p:nvPr/>
        </p:nvSpPr>
        <p:spPr>
          <a:xfrm>
            <a:off x="602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E47A8C8-F6E5-49D9-B75E-63DAD195E902}"/>
              </a:ext>
            </a:extLst>
          </p:cNvPr>
          <p:cNvSpPr/>
          <p:nvPr/>
        </p:nvSpPr>
        <p:spPr>
          <a:xfrm>
            <a:off x="602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1513C274-D44D-4FA8-BFAF-8270289ACB87}"/>
              </a:ext>
            </a:extLst>
          </p:cNvPr>
          <p:cNvSpPr/>
          <p:nvPr/>
        </p:nvSpPr>
        <p:spPr>
          <a:xfrm>
            <a:off x="1136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7F8AB033-F7CC-4771-A871-CEEC6DAA3528}"/>
              </a:ext>
            </a:extLst>
          </p:cNvPr>
          <p:cNvSpPr/>
          <p:nvPr/>
        </p:nvSpPr>
        <p:spPr>
          <a:xfrm>
            <a:off x="1136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1AB456A-ECF2-4A62-A9DB-CF442861EE96}"/>
              </a:ext>
            </a:extLst>
          </p:cNvPr>
          <p:cNvSpPr/>
          <p:nvPr/>
        </p:nvSpPr>
        <p:spPr>
          <a:xfrm>
            <a:off x="16697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911267B0-4752-4BC9-B895-B1B4B4A5C0F4}"/>
              </a:ext>
            </a:extLst>
          </p:cNvPr>
          <p:cNvSpPr/>
          <p:nvPr/>
        </p:nvSpPr>
        <p:spPr>
          <a:xfrm>
            <a:off x="16697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49A4A12A-5F59-48BD-95DC-F4090F4E34F3}"/>
              </a:ext>
            </a:extLst>
          </p:cNvPr>
          <p:cNvSpPr/>
          <p:nvPr/>
        </p:nvSpPr>
        <p:spPr>
          <a:xfrm>
            <a:off x="22031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AA51558B-DDDD-4721-A61E-688125A1A3C5}"/>
              </a:ext>
            </a:extLst>
          </p:cNvPr>
          <p:cNvSpPr/>
          <p:nvPr/>
        </p:nvSpPr>
        <p:spPr>
          <a:xfrm>
            <a:off x="22031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4CD2FA7-4908-4761-B3F7-E4C81836600D}"/>
              </a:ext>
            </a:extLst>
          </p:cNvPr>
          <p:cNvSpPr/>
          <p:nvPr/>
        </p:nvSpPr>
        <p:spPr>
          <a:xfrm>
            <a:off x="2736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C91BDC3-92DE-480A-9F43-9EA081536EBE}"/>
              </a:ext>
            </a:extLst>
          </p:cNvPr>
          <p:cNvSpPr/>
          <p:nvPr/>
        </p:nvSpPr>
        <p:spPr>
          <a:xfrm>
            <a:off x="2736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5CD1E4A7-3D6F-4FA1-A371-598D1E3B0E12}"/>
              </a:ext>
            </a:extLst>
          </p:cNvPr>
          <p:cNvSpPr/>
          <p:nvPr/>
        </p:nvSpPr>
        <p:spPr>
          <a:xfrm>
            <a:off x="3269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78D0E1E3-48C6-4687-A8D2-EF5482405B44}"/>
              </a:ext>
            </a:extLst>
          </p:cNvPr>
          <p:cNvSpPr/>
          <p:nvPr/>
        </p:nvSpPr>
        <p:spPr>
          <a:xfrm>
            <a:off x="3269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818DCE43-9870-4AD1-A6C5-B3BCA87DE7E7}"/>
              </a:ext>
            </a:extLst>
          </p:cNvPr>
          <p:cNvSpPr/>
          <p:nvPr/>
        </p:nvSpPr>
        <p:spPr>
          <a:xfrm>
            <a:off x="3803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5021E79E-EDE7-455D-B9F2-54899B53BCC8}"/>
              </a:ext>
            </a:extLst>
          </p:cNvPr>
          <p:cNvSpPr/>
          <p:nvPr/>
        </p:nvSpPr>
        <p:spPr>
          <a:xfrm>
            <a:off x="3803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/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/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/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/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/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/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/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/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/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/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/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/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/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/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/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/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4AC34AC4-29A4-4C7E-8C90-2DBE42994608}"/>
              </a:ext>
            </a:extLst>
          </p:cNvPr>
          <p:cNvSpPr/>
          <p:nvPr/>
        </p:nvSpPr>
        <p:spPr>
          <a:xfrm>
            <a:off x="69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7AE9371E-C3E2-47EB-B2B9-9DCD92081495}"/>
              </a:ext>
            </a:extLst>
          </p:cNvPr>
          <p:cNvSpPr/>
          <p:nvPr/>
        </p:nvSpPr>
        <p:spPr>
          <a:xfrm>
            <a:off x="69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62483931-2102-4081-A097-2C3D313FA021}"/>
              </a:ext>
            </a:extLst>
          </p:cNvPr>
          <p:cNvSpPr/>
          <p:nvPr/>
        </p:nvSpPr>
        <p:spPr>
          <a:xfrm>
            <a:off x="602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01CE6B0E-BF03-429B-B15E-F8B51173413D}"/>
              </a:ext>
            </a:extLst>
          </p:cNvPr>
          <p:cNvSpPr/>
          <p:nvPr/>
        </p:nvSpPr>
        <p:spPr>
          <a:xfrm>
            <a:off x="602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6232F8C0-4BC4-4AE1-869A-C198D06158BA}"/>
              </a:ext>
            </a:extLst>
          </p:cNvPr>
          <p:cNvSpPr/>
          <p:nvPr/>
        </p:nvSpPr>
        <p:spPr>
          <a:xfrm>
            <a:off x="1136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C37F4C1E-A8E1-4806-BB25-6DAA0733EEF2}"/>
              </a:ext>
            </a:extLst>
          </p:cNvPr>
          <p:cNvSpPr/>
          <p:nvPr/>
        </p:nvSpPr>
        <p:spPr>
          <a:xfrm>
            <a:off x="1136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942707D1-1A5A-41D8-86C1-0AAA18776DB4}"/>
              </a:ext>
            </a:extLst>
          </p:cNvPr>
          <p:cNvSpPr/>
          <p:nvPr/>
        </p:nvSpPr>
        <p:spPr>
          <a:xfrm>
            <a:off x="16697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DD41A6CC-854B-4E35-BAD9-E0292C9D1A7D}"/>
              </a:ext>
            </a:extLst>
          </p:cNvPr>
          <p:cNvSpPr/>
          <p:nvPr/>
        </p:nvSpPr>
        <p:spPr>
          <a:xfrm>
            <a:off x="16697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FA177B0A-8238-4B2B-9B34-3B7EACDB77C0}"/>
              </a:ext>
            </a:extLst>
          </p:cNvPr>
          <p:cNvSpPr/>
          <p:nvPr/>
        </p:nvSpPr>
        <p:spPr>
          <a:xfrm>
            <a:off x="22031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F33BA4A4-C517-4F0F-84A7-F3F8BA5F0A67}"/>
              </a:ext>
            </a:extLst>
          </p:cNvPr>
          <p:cNvSpPr/>
          <p:nvPr/>
        </p:nvSpPr>
        <p:spPr>
          <a:xfrm>
            <a:off x="22031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1D3EE009-9FED-4CDA-9450-08F9117EF308}"/>
              </a:ext>
            </a:extLst>
          </p:cNvPr>
          <p:cNvSpPr/>
          <p:nvPr/>
        </p:nvSpPr>
        <p:spPr>
          <a:xfrm>
            <a:off x="2736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7B54079B-D3A7-4926-B8D6-B2CFB9578137}"/>
              </a:ext>
            </a:extLst>
          </p:cNvPr>
          <p:cNvSpPr/>
          <p:nvPr/>
        </p:nvSpPr>
        <p:spPr>
          <a:xfrm>
            <a:off x="2736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C534AC34-440B-4758-8379-DC251E15EA9B}"/>
              </a:ext>
            </a:extLst>
          </p:cNvPr>
          <p:cNvSpPr/>
          <p:nvPr/>
        </p:nvSpPr>
        <p:spPr>
          <a:xfrm>
            <a:off x="3269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77EA1D2B-836F-4D41-8041-79CD6241DA06}"/>
              </a:ext>
            </a:extLst>
          </p:cNvPr>
          <p:cNvSpPr/>
          <p:nvPr/>
        </p:nvSpPr>
        <p:spPr>
          <a:xfrm>
            <a:off x="3269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0C6F5DFE-F56E-4D2D-93AB-1F2887E636A2}"/>
              </a:ext>
            </a:extLst>
          </p:cNvPr>
          <p:cNvSpPr/>
          <p:nvPr/>
        </p:nvSpPr>
        <p:spPr>
          <a:xfrm>
            <a:off x="3803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EEFA5BBA-DD77-40AA-9835-45BD87D90DFE}"/>
              </a:ext>
            </a:extLst>
          </p:cNvPr>
          <p:cNvSpPr/>
          <p:nvPr/>
        </p:nvSpPr>
        <p:spPr>
          <a:xfrm>
            <a:off x="3803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/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/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blipFill>
                <a:blip r:embed="rId1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/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/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/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/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/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/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/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/>
              <p:nvPr/>
            </p:nvSpPr>
            <p:spPr>
              <a:xfrm>
                <a:off x="2286190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190" y="5496606"/>
                <a:ext cx="375424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/>
              <p:nvPr/>
            </p:nvSpPr>
            <p:spPr>
              <a:xfrm>
                <a:off x="2806038" y="5489737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038" y="5489737"/>
                <a:ext cx="37542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/>
              <p:nvPr/>
            </p:nvSpPr>
            <p:spPr>
              <a:xfrm>
                <a:off x="3276473" y="5496605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473" y="5496605"/>
                <a:ext cx="513282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/>
              <p:nvPr/>
            </p:nvSpPr>
            <p:spPr>
              <a:xfrm>
                <a:off x="3790410" y="5496606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𝟒𝟖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410" y="5496606"/>
                <a:ext cx="513282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/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/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/>
              <p:nvPr/>
            </p:nvSpPr>
            <p:spPr>
              <a:xfrm>
                <a:off x="621606" y="5505484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06" y="5505484"/>
                <a:ext cx="513282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5" name="Picture 8">
            <a:extLst>
              <a:ext uri="{FF2B5EF4-FFF2-40B4-BE49-F238E27FC236}">
                <a16:creationId xmlns:a16="http://schemas.microsoft.com/office/drawing/2014/main" id="{95C3BC06-A218-4411-B3ED-FA354492FF5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2" y="1856558"/>
            <a:ext cx="4321628" cy="432162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6" name="TextBox 9">
            <a:extLst>
              <a:ext uri="{FF2B5EF4-FFF2-40B4-BE49-F238E27FC236}">
                <a16:creationId xmlns:a16="http://schemas.microsoft.com/office/drawing/2014/main" id="{773AA711-F286-4C0F-B6AB-B2DD4FF68959}"/>
              </a:ext>
            </a:extLst>
          </p:cNvPr>
          <p:cNvSpPr txBox="1"/>
          <p:nvPr/>
        </p:nvSpPr>
        <p:spPr>
          <a:xfrm>
            <a:off x="6611079" y="162795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7" name="TextBox 10">
            <a:extLst>
              <a:ext uri="{FF2B5EF4-FFF2-40B4-BE49-F238E27FC236}">
                <a16:creationId xmlns:a16="http://schemas.microsoft.com/office/drawing/2014/main" id="{CCA0F9F9-3A3D-43EA-9917-7CEC5128FB3D}"/>
              </a:ext>
            </a:extLst>
          </p:cNvPr>
          <p:cNvSpPr txBox="1"/>
          <p:nvPr/>
        </p:nvSpPr>
        <p:spPr>
          <a:xfrm>
            <a:off x="8853536" y="389218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7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014410" y="3387594"/>
            <a:ext cx="152400" cy="152400"/>
            <a:chOff x="1066800" y="762000"/>
            <a:chExt cx="152400" cy="152400"/>
          </a:xfrm>
        </p:grpSpPr>
        <p:cxnSp>
          <p:nvCxnSpPr>
            <p:cNvPr id="7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64">
            <a:extLst>
              <a:ext uri="{FF2B5EF4-FFF2-40B4-BE49-F238E27FC236}">
                <a16:creationId xmlns:a16="http://schemas.microsoft.com/office/drawing/2014/main" id="{35D1A65E-955D-484B-9EFB-661B9C84EDC2}"/>
              </a:ext>
            </a:extLst>
          </p:cNvPr>
          <p:cNvGrpSpPr/>
          <p:nvPr/>
        </p:nvGrpSpPr>
        <p:grpSpPr>
          <a:xfrm>
            <a:off x="6202321" y="3974999"/>
            <a:ext cx="152400" cy="152400"/>
            <a:chOff x="1066800" y="762000"/>
            <a:chExt cx="152400" cy="152400"/>
          </a:xfrm>
        </p:grpSpPr>
        <p:cxnSp>
          <p:nvCxnSpPr>
            <p:cNvPr id="82" name="Straight Connector 65">
              <a:extLst>
                <a:ext uri="{FF2B5EF4-FFF2-40B4-BE49-F238E27FC236}">
                  <a16:creationId xmlns:a16="http://schemas.microsoft.com/office/drawing/2014/main" id="{EB9B29DC-17F5-40D5-8722-FB9698AB03D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66">
              <a:extLst>
                <a:ext uri="{FF2B5EF4-FFF2-40B4-BE49-F238E27FC236}">
                  <a16:creationId xmlns:a16="http://schemas.microsoft.com/office/drawing/2014/main" id="{E232AE01-6B48-4993-A5C8-2E801B98656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64">
            <a:extLst>
              <a:ext uri="{FF2B5EF4-FFF2-40B4-BE49-F238E27FC236}">
                <a16:creationId xmlns:a16="http://schemas.microsoft.com/office/drawing/2014/main" id="{857934FA-8A84-4E49-9A0E-8481E4D7DC36}"/>
              </a:ext>
            </a:extLst>
          </p:cNvPr>
          <p:cNvGrpSpPr/>
          <p:nvPr/>
        </p:nvGrpSpPr>
        <p:grpSpPr>
          <a:xfrm>
            <a:off x="6399109" y="4180665"/>
            <a:ext cx="152400" cy="152400"/>
            <a:chOff x="1066800" y="762000"/>
            <a:chExt cx="152400" cy="152400"/>
          </a:xfrm>
        </p:grpSpPr>
        <p:cxnSp>
          <p:nvCxnSpPr>
            <p:cNvPr id="85" name="Straight Connector 65">
              <a:extLst>
                <a:ext uri="{FF2B5EF4-FFF2-40B4-BE49-F238E27FC236}">
                  <a16:creationId xmlns:a16="http://schemas.microsoft.com/office/drawing/2014/main" id="{66E3398A-D1AA-4598-B607-037902817377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66">
              <a:extLst>
                <a:ext uri="{FF2B5EF4-FFF2-40B4-BE49-F238E27FC236}">
                  <a16:creationId xmlns:a16="http://schemas.microsoft.com/office/drawing/2014/main" id="{2058EF05-8B22-41CB-976C-2C968D99A43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64">
            <a:extLst>
              <a:ext uri="{FF2B5EF4-FFF2-40B4-BE49-F238E27FC236}">
                <a16:creationId xmlns:a16="http://schemas.microsoft.com/office/drawing/2014/main" id="{73E382FB-AC14-4365-BE31-44103F3DB605}"/>
              </a:ext>
            </a:extLst>
          </p:cNvPr>
          <p:cNvGrpSpPr/>
          <p:nvPr/>
        </p:nvGrpSpPr>
        <p:grpSpPr>
          <a:xfrm>
            <a:off x="6604775" y="3977958"/>
            <a:ext cx="152400" cy="152400"/>
            <a:chOff x="1066800" y="762000"/>
            <a:chExt cx="152400" cy="152400"/>
          </a:xfrm>
        </p:grpSpPr>
        <p:cxnSp>
          <p:nvCxnSpPr>
            <p:cNvPr id="88" name="Straight Connector 65">
              <a:extLst>
                <a:ext uri="{FF2B5EF4-FFF2-40B4-BE49-F238E27FC236}">
                  <a16:creationId xmlns:a16="http://schemas.microsoft.com/office/drawing/2014/main" id="{CF6384E5-9A7D-4236-A9FC-1CB3809357A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66">
              <a:extLst>
                <a:ext uri="{FF2B5EF4-FFF2-40B4-BE49-F238E27FC236}">
                  <a16:creationId xmlns:a16="http://schemas.microsoft.com/office/drawing/2014/main" id="{9F60DE70-94D0-4CEE-B6AC-472B7B1A2D03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40BBCFD5-22E7-4EE1-AB29-048F9DB048ED}"/>
              </a:ext>
            </a:extLst>
          </p:cNvPr>
          <p:cNvGrpSpPr/>
          <p:nvPr/>
        </p:nvGrpSpPr>
        <p:grpSpPr>
          <a:xfrm>
            <a:off x="6801564" y="3384634"/>
            <a:ext cx="152400" cy="152400"/>
            <a:chOff x="1066800" y="762000"/>
            <a:chExt cx="152400" cy="152400"/>
          </a:xfrm>
        </p:grpSpPr>
        <p:cxnSp>
          <p:nvCxnSpPr>
            <p:cNvPr id="91" name="Straight Connector 65">
              <a:extLst>
                <a:ext uri="{FF2B5EF4-FFF2-40B4-BE49-F238E27FC236}">
                  <a16:creationId xmlns:a16="http://schemas.microsoft.com/office/drawing/2014/main" id="{17D170BF-8672-4AC6-BE3C-9BEAED6CE6A0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66">
              <a:extLst>
                <a:ext uri="{FF2B5EF4-FFF2-40B4-BE49-F238E27FC236}">
                  <a16:creationId xmlns:a16="http://schemas.microsoft.com/office/drawing/2014/main" id="{E1EE40B2-C66B-432E-8B8F-CA4E575DAD4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64">
            <a:extLst>
              <a:ext uri="{FF2B5EF4-FFF2-40B4-BE49-F238E27FC236}">
                <a16:creationId xmlns:a16="http://schemas.microsoft.com/office/drawing/2014/main" id="{952A8B86-7BB6-44F8-BBD1-0B7C2831F10B}"/>
              </a:ext>
            </a:extLst>
          </p:cNvPr>
          <p:cNvGrpSpPr/>
          <p:nvPr/>
        </p:nvGrpSpPr>
        <p:grpSpPr>
          <a:xfrm>
            <a:off x="6998351" y="2409570"/>
            <a:ext cx="152400" cy="152400"/>
            <a:chOff x="1066800" y="762000"/>
            <a:chExt cx="152400" cy="152400"/>
          </a:xfrm>
        </p:grpSpPr>
        <p:cxnSp>
          <p:nvCxnSpPr>
            <p:cNvPr id="94" name="Straight Connector 65">
              <a:extLst>
                <a:ext uri="{FF2B5EF4-FFF2-40B4-BE49-F238E27FC236}">
                  <a16:creationId xmlns:a16="http://schemas.microsoft.com/office/drawing/2014/main" id="{7DE89BD7-447B-486C-BD0C-532C4FF8A30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66">
              <a:extLst>
                <a:ext uri="{FF2B5EF4-FFF2-40B4-BE49-F238E27FC236}">
                  <a16:creationId xmlns:a16="http://schemas.microsoft.com/office/drawing/2014/main" id="{E2B27987-133D-497F-BAF1-FB3424792DF1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64">
            <a:extLst>
              <a:ext uri="{FF2B5EF4-FFF2-40B4-BE49-F238E27FC236}">
                <a16:creationId xmlns:a16="http://schemas.microsoft.com/office/drawing/2014/main" id="{73A41E9C-3C4C-4E50-B831-2D83572D71C1}"/>
              </a:ext>
            </a:extLst>
          </p:cNvPr>
          <p:cNvGrpSpPr/>
          <p:nvPr/>
        </p:nvGrpSpPr>
        <p:grpSpPr>
          <a:xfrm>
            <a:off x="5819101" y="2393294"/>
            <a:ext cx="152400" cy="152400"/>
            <a:chOff x="1066800" y="762000"/>
            <a:chExt cx="152400" cy="152400"/>
          </a:xfrm>
        </p:grpSpPr>
        <p:cxnSp>
          <p:nvCxnSpPr>
            <p:cNvPr id="97" name="Straight Connector 65">
              <a:extLst>
                <a:ext uri="{FF2B5EF4-FFF2-40B4-BE49-F238E27FC236}">
                  <a16:creationId xmlns:a16="http://schemas.microsoft.com/office/drawing/2014/main" id="{C5710111-C876-4978-AEA7-148970D51AC8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66">
              <a:extLst>
                <a:ext uri="{FF2B5EF4-FFF2-40B4-BE49-F238E27FC236}">
                  <a16:creationId xmlns:a16="http://schemas.microsoft.com/office/drawing/2014/main" id="{6071A5B8-9752-467A-B3B6-0CDC0966A30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5570132A-D6F0-48F1-95B0-1CF69F2E3A17}"/>
              </a:ext>
            </a:extLst>
          </p:cNvPr>
          <p:cNvSpPr/>
          <p:nvPr/>
        </p:nvSpPr>
        <p:spPr>
          <a:xfrm>
            <a:off x="5841507" y="2077375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2" name="Group 64">
            <a:extLst>
              <a:ext uri="{FF2B5EF4-FFF2-40B4-BE49-F238E27FC236}">
                <a16:creationId xmlns:a16="http://schemas.microsoft.com/office/drawing/2014/main" id="{F76ECE9E-58A8-41D5-932F-2F92EEAAE5BA}"/>
              </a:ext>
            </a:extLst>
          </p:cNvPr>
          <p:cNvGrpSpPr/>
          <p:nvPr/>
        </p:nvGrpSpPr>
        <p:grpSpPr>
          <a:xfrm>
            <a:off x="6420374" y="3972547"/>
            <a:ext cx="152400" cy="152400"/>
            <a:chOff x="1066800" y="762000"/>
            <a:chExt cx="152400" cy="152400"/>
          </a:xfrm>
        </p:grpSpPr>
        <p:cxnSp>
          <p:nvCxnSpPr>
            <p:cNvPr id="103" name="Straight Connector 65">
              <a:extLst>
                <a:ext uri="{FF2B5EF4-FFF2-40B4-BE49-F238E27FC236}">
                  <a16:creationId xmlns:a16="http://schemas.microsoft.com/office/drawing/2014/main" id="{16688928-AA9C-4F7E-A2C1-480FB572DC2E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66">
              <a:extLst>
                <a:ext uri="{FF2B5EF4-FFF2-40B4-BE49-F238E27FC236}">
                  <a16:creationId xmlns:a16="http://schemas.microsoft.com/office/drawing/2014/main" id="{66CB89C8-B2CE-4D06-BDE6-413F5E1EF510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64">
            <a:extLst>
              <a:ext uri="{FF2B5EF4-FFF2-40B4-BE49-F238E27FC236}">
                <a16:creationId xmlns:a16="http://schemas.microsoft.com/office/drawing/2014/main" id="{3F1FEBF8-17C8-455F-B3FE-9439DA50E66F}"/>
              </a:ext>
            </a:extLst>
          </p:cNvPr>
          <p:cNvGrpSpPr/>
          <p:nvPr/>
        </p:nvGrpSpPr>
        <p:grpSpPr>
          <a:xfrm>
            <a:off x="6599576" y="3967769"/>
            <a:ext cx="152400" cy="152400"/>
            <a:chOff x="1066800" y="762000"/>
            <a:chExt cx="152400" cy="152400"/>
          </a:xfrm>
        </p:grpSpPr>
        <p:cxnSp>
          <p:nvCxnSpPr>
            <p:cNvPr id="106" name="Straight Connector 65">
              <a:extLst>
                <a:ext uri="{FF2B5EF4-FFF2-40B4-BE49-F238E27FC236}">
                  <a16:creationId xmlns:a16="http://schemas.microsoft.com/office/drawing/2014/main" id="{CC3931AB-AAA5-4432-92CF-0F54ABDDB3F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66">
              <a:extLst>
                <a:ext uri="{FF2B5EF4-FFF2-40B4-BE49-F238E27FC236}">
                  <a16:creationId xmlns:a16="http://schemas.microsoft.com/office/drawing/2014/main" id="{681D3DDD-D7C3-4C7C-8378-C0CF3A5C03CE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64">
            <a:extLst>
              <a:ext uri="{FF2B5EF4-FFF2-40B4-BE49-F238E27FC236}">
                <a16:creationId xmlns:a16="http://schemas.microsoft.com/office/drawing/2014/main" id="{1E0B2203-4C99-40CC-A2C3-2F58B44A2FCA}"/>
              </a:ext>
            </a:extLst>
          </p:cNvPr>
          <p:cNvGrpSpPr/>
          <p:nvPr/>
        </p:nvGrpSpPr>
        <p:grpSpPr>
          <a:xfrm>
            <a:off x="6796364" y="2405595"/>
            <a:ext cx="152400" cy="152400"/>
            <a:chOff x="1066800" y="762000"/>
            <a:chExt cx="152400" cy="152400"/>
          </a:xfrm>
        </p:grpSpPr>
        <p:cxnSp>
          <p:nvCxnSpPr>
            <p:cNvPr id="109" name="Straight Connector 65">
              <a:extLst>
                <a:ext uri="{FF2B5EF4-FFF2-40B4-BE49-F238E27FC236}">
                  <a16:creationId xmlns:a16="http://schemas.microsoft.com/office/drawing/2014/main" id="{7D89C5C5-10AA-4C80-96A0-3316890141CD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66">
              <a:extLst>
                <a:ext uri="{FF2B5EF4-FFF2-40B4-BE49-F238E27FC236}">
                  <a16:creationId xmlns:a16="http://schemas.microsoft.com/office/drawing/2014/main" id="{3D8B322F-5A0E-4E29-85A8-DB69DDE17AC5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64">
            <a:extLst>
              <a:ext uri="{FF2B5EF4-FFF2-40B4-BE49-F238E27FC236}">
                <a16:creationId xmlns:a16="http://schemas.microsoft.com/office/drawing/2014/main" id="{59419468-6C91-425B-A580-4DBE54BC0B7B}"/>
              </a:ext>
            </a:extLst>
          </p:cNvPr>
          <p:cNvGrpSpPr/>
          <p:nvPr/>
        </p:nvGrpSpPr>
        <p:grpSpPr>
          <a:xfrm>
            <a:off x="6198939" y="2394772"/>
            <a:ext cx="152400" cy="152400"/>
            <a:chOff x="1066800" y="762000"/>
            <a:chExt cx="152400" cy="152400"/>
          </a:xfrm>
        </p:grpSpPr>
        <p:cxnSp>
          <p:nvCxnSpPr>
            <p:cNvPr id="121" name="Straight Connector 65">
              <a:extLst>
                <a:ext uri="{FF2B5EF4-FFF2-40B4-BE49-F238E27FC236}">
                  <a16:creationId xmlns:a16="http://schemas.microsoft.com/office/drawing/2014/main" id="{EA075271-A9C8-44C2-AB0C-B4E9E26F19C9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66">
              <a:extLst>
                <a:ext uri="{FF2B5EF4-FFF2-40B4-BE49-F238E27FC236}">
                  <a16:creationId xmlns:a16="http://schemas.microsoft.com/office/drawing/2014/main" id="{D6F13C8E-2AC9-48E7-8DB9-46A58B80176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966AF20E-04A7-4D69-A6C1-4593A8549F9C}"/>
              </a:ext>
            </a:extLst>
          </p:cNvPr>
          <p:cNvSpPr/>
          <p:nvPr/>
        </p:nvSpPr>
        <p:spPr>
          <a:xfrm>
            <a:off x="6261463" y="2061436"/>
            <a:ext cx="627018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/>
              <p:nvPr/>
            </p:nvSpPr>
            <p:spPr>
              <a:xfrm>
                <a:off x="6752015" y="1671665"/>
                <a:ext cx="1651221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015" y="1671665"/>
                <a:ext cx="1651221" cy="312586"/>
              </a:xfrm>
              <a:prstGeom prst="rect">
                <a:avLst/>
              </a:prstGeom>
              <a:blipFill>
                <a:blip r:embed="rId3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841050" y="6121702"/>
                <a:ext cx="74138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see that replacing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has squashed the graph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horizontally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a factor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50" y="6121702"/>
                <a:ext cx="7413889" cy="307777"/>
              </a:xfrm>
              <a:prstGeom prst="rect">
                <a:avLst/>
              </a:prstGeom>
              <a:blipFill>
                <a:blip r:embed="rId36"/>
                <a:stretch>
                  <a:fillRect l="-247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671234" y="6317645"/>
                <a:ext cx="77930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get the same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but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values that are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half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what they were before!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8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34" y="6317645"/>
                <a:ext cx="7793031" cy="307777"/>
              </a:xfrm>
              <a:prstGeom prst="rect">
                <a:avLst/>
              </a:prstGeom>
              <a:blipFill>
                <a:blip r:embed="rId37"/>
                <a:stretch>
                  <a:fillRect l="-235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/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blipFill>
                <a:blip r:embed="rId38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37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123" grpId="0" animBg="1"/>
      <p:bldP spid="125" grpId="0"/>
      <p:bldP spid="126" grpId="0"/>
      <p:bldP spid="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</a:t>
                </a:r>
                <a:r>
                  <a:rPr lang="en-US" sz="1400" dirty="0">
                    <a:latin typeface="Comic Sans MS" panose="030F0702030302020204" pitchFamily="66" charset="0"/>
                  </a:rPr>
                  <a:t>an stretch of the graph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scale factor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in the vertical direction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stretch of the graph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in the horizontal direction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l="-482" t="-766" r="-1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12DD4E80-5109-40D1-9254-71257C3B005A}"/>
              </a:ext>
            </a:extLst>
          </p:cNvPr>
          <p:cNvCxnSpPr>
            <a:cxnSpLocks/>
          </p:cNvCxnSpPr>
          <p:nvPr/>
        </p:nvCxnSpPr>
        <p:spPr>
          <a:xfrm flipH="1">
            <a:off x="2512381" y="2627790"/>
            <a:ext cx="2823100" cy="7457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>
            <a:extLst>
              <a:ext uri="{FF2B5EF4-FFF2-40B4-BE49-F238E27FC236}">
                <a16:creationId xmlns:a16="http://schemas.microsoft.com/office/drawing/2014/main" id="{74C4D841-9C34-4A6E-87EE-4A18A7505C4F}"/>
              </a:ext>
            </a:extLst>
          </p:cNvPr>
          <p:cNvCxnSpPr>
            <a:cxnSpLocks/>
          </p:cNvCxnSpPr>
          <p:nvPr/>
        </p:nvCxnSpPr>
        <p:spPr>
          <a:xfrm flipH="1">
            <a:off x="2567127" y="3497802"/>
            <a:ext cx="2626310" cy="8182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 Box 34">
            <a:extLst>
              <a:ext uri="{FF2B5EF4-FFF2-40B4-BE49-F238E27FC236}">
                <a16:creationId xmlns:a16="http://schemas.microsoft.com/office/drawing/2014/main" id="{608192CC-67B7-499B-9A9B-9C7243188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846" y="1963311"/>
            <a:ext cx="385560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Note the difference here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In the first one, we are just multiplying the whole equation by a value, so the answers for y (vertical) all change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I</a:t>
            </a:r>
            <a:r>
              <a:rPr lang="en-GB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n the second one, we are multiplying x by a value before calculating. So for example if we multiply by 2, we will get the same y-values as before, but for x-vales that are halved</a:t>
            </a:r>
          </a:p>
        </p:txBody>
      </p:sp>
    </p:spTree>
    <p:extLst>
      <p:ext uri="{BB962C8B-B14F-4D97-AF65-F5344CB8AC3E}">
        <p14:creationId xmlns:p14="http://schemas.microsoft.com/office/powerpoint/2010/main" val="341407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sketch the curves with equations: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Start by sketching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 b="-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5418772" y="1177580"/>
            <a:ext cx="2021240" cy="2082910"/>
            <a:chOff x="4388439" y="2142862"/>
            <a:chExt cx="2021240" cy="2082910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3759790" y="3811922"/>
            <a:ext cx="2021240" cy="2082910"/>
            <a:chOff x="4388439" y="2142862"/>
            <a:chExt cx="2021240" cy="2082910"/>
          </a:xfrm>
        </p:grpSpPr>
        <p:cxnSp>
          <p:nvCxnSpPr>
            <p:cNvPr id="12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5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6925353" y="3816276"/>
            <a:ext cx="2021240" cy="2082910"/>
            <a:chOff x="4388439" y="2142862"/>
            <a:chExt cx="2021240" cy="2082910"/>
          </a:xfrm>
        </p:grpSpPr>
        <p:cxnSp>
          <p:nvCxnSpPr>
            <p:cNvPr id="1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2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 flipV="1">
            <a:off x="5770565" y="1722390"/>
            <a:ext cx="950003" cy="14475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5459343" y="2368035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343" y="2368035"/>
                <a:ext cx="5052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6531314" y="2360143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314" y="2360143"/>
                <a:ext cx="37061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6212634" y="1510240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634" y="1510240"/>
                <a:ext cx="37061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18959" y="1384663"/>
                <a:ext cx="841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959" y="1384663"/>
                <a:ext cx="841769" cy="246221"/>
              </a:xfrm>
              <a:prstGeom prst="rect">
                <a:avLst/>
              </a:prstGeom>
              <a:blipFill>
                <a:blip r:embed="rId7"/>
                <a:stretch>
                  <a:fillRect l="-5797" r="-797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 flipV="1">
            <a:off x="4319449" y="4348022"/>
            <a:ext cx="557349" cy="1538971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4544942" y="4153291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942" y="4153291"/>
                <a:ext cx="37061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3748109" y="5011087"/>
                <a:ext cx="6794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109" y="5011087"/>
                <a:ext cx="67948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4741702" y="5003195"/>
                <a:ext cx="544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702" y="5003195"/>
                <a:ext cx="54482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 flipV="1">
            <a:off x="7290210" y="4356732"/>
            <a:ext cx="950003" cy="14475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7697445" y="4144582"/>
                <a:ext cx="4780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7445" y="4144582"/>
                <a:ext cx="47801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6996405" y="4993669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405" y="4993669"/>
                <a:ext cx="5052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8042251" y="4994486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251" y="4994486"/>
                <a:ext cx="37061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75908" y="3322320"/>
                <a:ext cx="9652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08" y="3322320"/>
                <a:ext cx="965201" cy="246221"/>
              </a:xfrm>
              <a:prstGeom prst="rect">
                <a:avLst/>
              </a:prstGeom>
              <a:blipFill>
                <a:blip r:embed="rId14"/>
                <a:stretch>
                  <a:fillRect l="-4403" r="-691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4998720" y="3309257"/>
            <a:ext cx="940526" cy="114953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70617" y="3304903"/>
            <a:ext cx="940526" cy="114953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040880" y="3518263"/>
                <a:ext cx="9652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880" y="3518263"/>
                <a:ext cx="965201" cy="246221"/>
              </a:xfrm>
              <a:prstGeom prst="rect">
                <a:avLst/>
              </a:prstGeom>
              <a:blipFill>
                <a:blip r:embed="rId15"/>
                <a:stretch>
                  <a:fillRect l="-4430" r="-696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616425" y="6055755"/>
            <a:ext cx="5367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if the sketches are on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separate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axes, you do not need to ‘stretch’ them – just label key points correctly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99834" y="2764506"/>
            <a:ext cx="126227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(The x coordinates halve)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97780" y="2916907"/>
            <a:ext cx="126227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(The y coordinates double)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6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1" grpId="0" animBg="1"/>
      <p:bldP spid="32" grpId="0"/>
      <p:bldP spid="33" grpId="0"/>
      <p:bldP spid="34" grpId="0"/>
      <p:bldP spid="35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634865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curve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−2)(2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Based on your sketch in a), also sketch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634865"/>
              </a:xfrm>
              <a:blipFill>
                <a:blip r:embed="rId2"/>
                <a:stretch>
                  <a:fillRect l="-482" t="-789" r="-6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5542597" y="1063280"/>
            <a:ext cx="2021240" cy="2082910"/>
            <a:chOff x="4388439" y="2142862"/>
            <a:chExt cx="2021240" cy="2082910"/>
          </a:xfrm>
        </p:grpSpPr>
        <p:cxnSp>
          <p:nvCxnSpPr>
            <p:cNvPr id="7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0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>
            <a:off x="5959212" y="1580285"/>
            <a:ext cx="1016123" cy="1555216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5752692" y="2239867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692" y="2239867"/>
                <a:ext cx="5052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6538598" y="2236879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598" y="2236879"/>
                <a:ext cx="37061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42784" y="1270363"/>
                <a:ext cx="841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784" y="1270363"/>
                <a:ext cx="841769" cy="246221"/>
              </a:xfrm>
              <a:prstGeom prst="rect">
                <a:avLst/>
              </a:prstGeom>
              <a:blipFill>
                <a:blip r:embed="rId6"/>
                <a:stretch>
                  <a:fillRect l="-5797" r="-869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218622" y="3749330"/>
            <a:ext cx="2021240" cy="2082910"/>
            <a:chOff x="4388439" y="2142862"/>
            <a:chExt cx="2021240" cy="2082910"/>
          </a:xfrm>
        </p:grpSpPr>
        <p:cxnSp>
          <p:nvCxnSpPr>
            <p:cNvPr id="18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21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>
            <a:off x="3265172" y="3495675"/>
            <a:ext cx="582928" cy="55353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18859" y="2659731"/>
                <a:ext cx="1529441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all the ‘x’ values have become ‘2x’.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we must draw the graph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9" y="2659731"/>
                <a:ext cx="1529441" cy="1292662"/>
              </a:xfrm>
              <a:prstGeom prst="rect">
                <a:avLst/>
              </a:prstGeom>
              <a:blipFill>
                <a:blip r:embed="rId7"/>
                <a:stretch>
                  <a:fillRect l="-6375" t="-3774" r="-836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51634" y="4232638"/>
                <a:ext cx="9652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634" y="4232638"/>
                <a:ext cx="965201" cy="246221"/>
              </a:xfrm>
              <a:prstGeom prst="rect">
                <a:avLst/>
              </a:prstGeom>
              <a:blipFill>
                <a:blip r:embed="rId8"/>
                <a:stretch>
                  <a:fillRect l="-4430" r="-696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23434" y="3489688"/>
                <a:ext cx="9652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434" y="3489688"/>
                <a:ext cx="965201" cy="246221"/>
              </a:xfrm>
              <a:prstGeom prst="rect">
                <a:avLst/>
              </a:prstGeom>
              <a:blipFill>
                <a:blip r:embed="rId9"/>
                <a:stretch>
                  <a:fillRect l="-4403" r="-691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>
            <a:off x="4772024" y="4256810"/>
            <a:ext cx="685801" cy="1555216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4314417" y="4944967"/>
                <a:ext cx="6794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17" y="4944967"/>
                <a:ext cx="67948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5128898" y="4941979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898" y="4941979"/>
                <a:ext cx="37061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6704647" y="3749330"/>
            <a:ext cx="2021240" cy="2082910"/>
            <a:chOff x="4388439" y="2142862"/>
            <a:chExt cx="2021240" cy="2082910"/>
          </a:xfrm>
        </p:grpSpPr>
        <p:cxnSp>
          <p:nvCxnSpPr>
            <p:cNvPr id="33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36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195184" y="3470638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184" y="3470638"/>
                <a:ext cx="995657" cy="246221"/>
              </a:xfrm>
              <a:prstGeom prst="rect">
                <a:avLst/>
              </a:prstGeom>
              <a:blipFill>
                <a:blip r:embed="rId12"/>
                <a:stretch>
                  <a:fillRect l="-4268" r="-670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42109" y="5185138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109" y="5185138"/>
                <a:ext cx="995657" cy="246221"/>
              </a:xfrm>
              <a:prstGeom prst="rect">
                <a:avLst/>
              </a:prstGeom>
              <a:blipFill>
                <a:blip r:embed="rId13"/>
                <a:stretch>
                  <a:fillRect l="-4268" r="-670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7111737" y="4152035"/>
            <a:ext cx="1016123" cy="1555216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6962367" y="4935442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367" y="4935442"/>
                <a:ext cx="50526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7805423" y="4932454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423" y="4932454"/>
                <a:ext cx="37061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H="1">
            <a:off x="5524500" y="3185432"/>
            <a:ext cx="557621" cy="73886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371975" y="3069306"/>
            <a:ext cx="13616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(The x coordinates halve)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715125" y="3185432"/>
            <a:ext cx="557621" cy="73886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033534" y="2869281"/>
            <a:ext cx="126227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(The y coordinates are multiplied by -1)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2419351" y="5086352"/>
            <a:ext cx="333374" cy="2762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657350" y="5460081"/>
                <a:ext cx="2619375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the negative sign will cause all values of y to be multiplied by -1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is therefore the graph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 reflection in the x-axis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50" y="5460081"/>
                <a:ext cx="2619375" cy="1107996"/>
              </a:xfrm>
              <a:prstGeom prst="rect">
                <a:avLst/>
              </a:prstGeom>
              <a:blipFill>
                <a:blip r:embed="rId16"/>
                <a:stretch>
                  <a:fillRect l="-2791" t="-4420" r="-3953" b="-7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4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23" grpId="0" build="allAtOnce"/>
      <p:bldP spid="26" grpId="0"/>
      <p:bldP spid="28" grpId="0"/>
      <p:bldP spid="29" grpId="0" animBg="1"/>
      <p:bldP spid="30" grpId="0"/>
      <p:bldP spid="31" grpId="0"/>
      <p:bldP spid="37" grpId="0"/>
      <p:bldP spid="41" grpId="0"/>
      <p:bldP spid="42" grpId="0" animBg="1"/>
      <p:bldP spid="43" grpId="0"/>
      <p:bldP spid="44" grpId="0"/>
      <p:bldP spid="46" grpId="0"/>
      <p:bldP spid="50" grpId="0"/>
      <p:bldP spid="5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634865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second type is stretching a graph.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same set of axes, draw the graphs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634865"/>
              </a:xfrm>
              <a:blipFill>
                <a:blip r:embed="rId2"/>
                <a:stretch>
                  <a:fillRect t="-789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4763374" y="3487614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374" y="3487614"/>
                <a:ext cx="5052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6730055" y="3452779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055" y="3452779"/>
                <a:ext cx="37061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92083" y="1173628"/>
                <a:ext cx="841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83" y="1173628"/>
                <a:ext cx="841769" cy="246221"/>
              </a:xfrm>
              <a:prstGeom prst="rect">
                <a:avLst/>
              </a:prstGeom>
              <a:blipFill>
                <a:blip r:embed="rId6"/>
                <a:stretch>
                  <a:fillRect l="-5755" r="-791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962426" y="1311783"/>
            <a:ext cx="4364534" cy="3921640"/>
            <a:chOff x="4388439" y="2314236"/>
            <a:chExt cx="2053137" cy="1911536"/>
          </a:xfrm>
        </p:grpSpPr>
        <p:cxnSp>
          <p:nvCxnSpPr>
            <p:cNvPr id="16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41826" y="2314236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51112" y="3287440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9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9362" y="3693577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62" y="3693577"/>
                <a:ext cx="995657" cy="246221"/>
              </a:xfrm>
              <a:prstGeom prst="rect">
                <a:avLst/>
              </a:prstGeom>
              <a:blipFill>
                <a:blip r:embed="rId7"/>
                <a:stretch>
                  <a:fillRect l="-4294" r="-674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43">
            <a:extLst>
              <a:ext uri="{FF2B5EF4-FFF2-40B4-BE49-F238E27FC236}">
                <a16:creationId xmlns:a16="http://schemas.microsoft.com/office/drawing/2014/main" id="{9D941DA6-269E-4498-B754-16E977BA507E}"/>
              </a:ext>
            </a:extLst>
          </p:cNvPr>
          <p:cNvSpPr txBox="1"/>
          <p:nvPr/>
        </p:nvSpPr>
        <p:spPr>
          <a:xfrm>
            <a:off x="290066" y="4002483"/>
            <a:ext cx="35273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We get the same y values, but after the x values have been multiplied by -1</a:t>
            </a:r>
          </a:p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Reflection in the y-axis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99070" y="5443418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070" y="5443418"/>
                <a:ext cx="995657" cy="246221"/>
              </a:xfrm>
              <a:prstGeom prst="rect">
                <a:avLst/>
              </a:prstGeom>
              <a:blipFill>
                <a:blip r:embed="rId8"/>
                <a:stretch>
                  <a:fillRect l="-4268" r="-670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>
            <a:off x="4764840" y="1499167"/>
            <a:ext cx="2449453" cy="3142005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9362" y="5050155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62" y="5050155"/>
                <a:ext cx="995657" cy="246221"/>
              </a:xfrm>
              <a:prstGeom prst="rect">
                <a:avLst/>
              </a:prstGeom>
              <a:blipFill>
                <a:blip r:embed="rId9"/>
                <a:stretch>
                  <a:fillRect l="-4294" r="-674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43">
            <a:extLst>
              <a:ext uri="{FF2B5EF4-FFF2-40B4-BE49-F238E27FC236}">
                <a16:creationId xmlns:a16="http://schemas.microsoft.com/office/drawing/2014/main" id="{9D941DA6-269E-4498-B754-16E977BA507E}"/>
              </a:ext>
            </a:extLst>
          </p:cNvPr>
          <p:cNvSpPr txBox="1"/>
          <p:nvPr/>
        </p:nvSpPr>
        <p:spPr>
          <a:xfrm>
            <a:off x="290066" y="5359061"/>
            <a:ext cx="35273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All the y-values we get are multiplied by -1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Reflection in the x-axis</a:t>
            </a:r>
            <a:endParaRPr lang="en-GB" sz="1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>
            <a:off x="6326665" y="1499166"/>
            <a:ext cx="2449453" cy="3142005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8346640" y="3461488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6640" y="3461488"/>
                <a:ext cx="3706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94947" y="1208462"/>
                <a:ext cx="9956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947" y="1208462"/>
                <a:ext cx="995657" cy="246221"/>
              </a:xfrm>
              <a:prstGeom prst="rect">
                <a:avLst/>
              </a:prstGeom>
              <a:blipFill>
                <a:blip r:embed="rId11"/>
                <a:stretch>
                  <a:fillRect l="-4294" r="-674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 flipH="1" flipV="1">
            <a:off x="4770370" y="2302367"/>
            <a:ext cx="2449453" cy="3142005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11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0" grpId="0"/>
      <p:bldP spid="29" grpId="0"/>
      <p:bldP spid="37" grpId="0" animBg="1"/>
      <p:bldP spid="38" grpId="0"/>
      <p:bldP spid="40" grpId="0" animBg="1"/>
      <p:bldP spid="41" grpId="0"/>
      <p:bldP spid="43" grpId="0"/>
      <p:bldP spid="4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1040</Words>
  <Application>Microsoft Office PowerPoint</Application>
  <PresentationFormat>On-screen Show (4:3)</PresentationFormat>
  <Paragraphs>202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97</cp:revision>
  <dcterms:created xsi:type="dcterms:W3CDTF">2017-08-14T15:35:38Z</dcterms:created>
  <dcterms:modified xsi:type="dcterms:W3CDTF">2021-03-29T09:19:26Z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