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6" Type="http://schemas.openxmlformats.org/officeDocument/2006/relationships/image" Target="../media/image113.png"/><Relationship Id="rId3" Type="http://schemas.openxmlformats.org/officeDocument/2006/relationships/image" Target="../media/image1.jpeg"/><Relationship Id="rId21" Type="http://schemas.openxmlformats.org/officeDocument/2006/relationships/image" Target="../media/image108.png"/><Relationship Id="rId34" Type="http://schemas.openxmlformats.org/officeDocument/2006/relationships/image" Target="../media/image121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5" Type="http://schemas.openxmlformats.org/officeDocument/2006/relationships/image" Target="../media/image112.png"/><Relationship Id="rId33" Type="http://schemas.openxmlformats.org/officeDocument/2006/relationships/image" Target="../media/image2.png"/><Relationship Id="rId2" Type="http://schemas.openxmlformats.org/officeDocument/2006/relationships/image" Target="../media/image90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29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24" Type="http://schemas.openxmlformats.org/officeDocument/2006/relationships/image" Target="../media/image111.png"/><Relationship Id="rId32" Type="http://schemas.openxmlformats.org/officeDocument/2006/relationships/image" Target="../media/image119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23" Type="http://schemas.openxmlformats.org/officeDocument/2006/relationships/image" Target="../media/image110.png"/><Relationship Id="rId28" Type="http://schemas.openxmlformats.org/officeDocument/2006/relationships/image" Target="../media/image115.png"/><Relationship Id="rId36" Type="http://schemas.openxmlformats.org/officeDocument/2006/relationships/image" Target="../media/image45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31" Type="http://schemas.openxmlformats.org/officeDocument/2006/relationships/image" Target="../media/image118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109.png"/><Relationship Id="rId27" Type="http://schemas.openxmlformats.org/officeDocument/2006/relationships/image" Target="../media/image114.png"/><Relationship Id="rId30" Type="http://schemas.openxmlformats.org/officeDocument/2006/relationships/image" Target="../media/image117.png"/><Relationship Id="rId35" Type="http://schemas.openxmlformats.org/officeDocument/2006/relationships/image" Target="../media/image1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6" Type="http://schemas.openxmlformats.org/officeDocument/2006/relationships/image" Target="../media/image113.png"/><Relationship Id="rId3" Type="http://schemas.openxmlformats.org/officeDocument/2006/relationships/image" Target="../media/image1.jpeg"/><Relationship Id="rId21" Type="http://schemas.openxmlformats.org/officeDocument/2006/relationships/image" Target="../media/image108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5" Type="http://schemas.openxmlformats.org/officeDocument/2006/relationships/image" Target="../media/image112.png"/><Relationship Id="rId33" Type="http://schemas.openxmlformats.org/officeDocument/2006/relationships/image" Target="../media/image2.png"/><Relationship Id="rId38" Type="http://schemas.openxmlformats.org/officeDocument/2006/relationships/image" Target="../media/image68.png"/><Relationship Id="rId2" Type="http://schemas.openxmlformats.org/officeDocument/2006/relationships/image" Target="../media/image123.png"/><Relationship Id="rId16" Type="http://schemas.openxmlformats.org/officeDocument/2006/relationships/image" Target="../media/image103.png"/><Relationship Id="rId20" Type="http://schemas.openxmlformats.org/officeDocument/2006/relationships/image" Target="../media/image107.png"/><Relationship Id="rId29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24" Type="http://schemas.openxmlformats.org/officeDocument/2006/relationships/image" Target="../media/image111.png"/><Relationship Id="rId32" Type="http://schemas.openxmlformats.org/officeDocument/2006/relationships/image" Target="../media/image128.png"/><Relationship Id="rId37" Type="http://schemas.openxmlformats.org/officeDocument/2006/relationships/image" Target="../media/image47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23" Type="http://schemas.openxmlformats.org/officeDocument/2006/relationships/image" Target="../media/image110.png"/><Relationship Id="rId28" Type="http://schemas.openxmlformats.org/officeDocument/2006/relationships/image" Target="../media/image125.png"/><Relationship Id="rId36" Type="http://schemas.openxmlformats.org/officeDocument/2006/relationships/image" Target="../media/image46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31" Type="http://schemas.openxmlformats.org/officeDocument/2006/relationships/image" Target="../media/image118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109.png"/><Relationship Id="rId27" Type="http://schemas.openxmlformats.org/officeDocument/2006/relationships/image" Target="../media/image124.png"/><Relationship Id="rId30" Type="http://schemas.openxmlformats.org/officeDocument/2006/relationships/image" Target="../media/image127.png"/><Relationship Id="rId35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0.png"/><Relationship Id="rId3" Type="http://schemas.openxmlformats.org/officeDocument/2006/relationships/image" Target="../media/image1.jpeg"/><Relationship Id="rId7" Type="http://schemas.openxmlformats.org/officeDocument/2006/relationships/image" Target="../media/image470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0.png"/><Relationship Id="rId11" Type="http://schemas.openxmlformats.org/officeDocument/2006/relationships/image" Target="../media/image71.png"/><Relationship Id="rId5" Type="http://schemas.openxmlformats.org/officeDocument/2006/relationships/image" Target="../media/image450.png"/><Relationship Id="rId10" Type="http://schemas.openxmlformats.org/officeDocument/2006/relationships/image" Target="../media/image70.png"/><Relationship Id="rId4" Type="http://schemas.openxmlformats.org/officeDocument/2006/relationships/image" Target="../media/image133.png"/><Relationship Id="rId9" Type="http://schemas.openxmlformats.org/officeDocument/2006/relationships/image" Target="../media/image6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0.png"/><Relationship Id="rId3" Type="http://schemas.openxmlformats.org/officeDocument/2006/relationships/image" Target="../media/image1.jpeg"/><Relationship Id="rId7" Type="http://schemas.openxmlformats.org/officeDocument/2006/relationships/image" Target="../media/image75.png"/><Relationship Id="rId12" Type="http://schemas.openxmlformats.org/officeDocument/2006/relationships/image" Target="../media/image79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80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1.jpeg"/><Relationship Id="rId7" Type="http://schemas.openxmlformats.org/officeDocument/2006/relationships/image" Target="../media/image84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730.png"/><Relationship Id="rId9" Type="http://schemas.openxmlformats.org/officeDocument/2006/relationships/image" Target="../media/image8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1.jpeg"/><Relationship Id="rId7" Type="http://schemas.openxmlformats.org/officeDocument/2006/relationships/image" Target="../media/image86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134.png"/><Relationship Id="rId5" Type="http://schemas.openxmlformats.org/officeDocument/2006/relationships/image" Target="../media/image84.png"/><Relationship Id="rId10" Type="http://schemas.openxmlformats.org/officeDocument/2006/relationships/image" Target="../media/image120.png"/><Relationship Id="rId4" Type="http://schemas.openxmlformats.org/officeDocument/2006/relationships/image" Target="../media/image730.png"/><Relationship Id="rId9" Type="http://schemas.openxmlformats.org/officeDocument/2006/relationships/image" Target="../media/image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4E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74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Let’s compare two functions by plotting their graphs: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826CCA2C-7915-4467-AC03-C4B791F53E4D}"/>
              </a:ext>
            </a:extLst>
          </p:cNvPr>
          <p:cNvSpPr/>
          <p:nvPr/>
        </p:nvSpPr>
        <p:spPr>
          <a:xfrm>
            <a:off x="69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5D663FA-2555-418A-B7B1-D4724DAF6085}"/>
              </a:ext>
            </a:extLst>
          </p:cNvPr>
          <p:cNvSpPr/>
          <p:nvPr/>
        </p:nvSpPr>
        <p:spPr>
          <a:xfrm>
            <a:off x="69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214EBF9-21F4-4D87-B0FD-E4ECA8006A7B}"/>
              </a:ext>
            </a:extLst>
          </p:cNvPr>
          <p:cNvSpPr/>
          <p:nvPr/>
        </p:nvSpPr>
        <p:spPr>
          <a:xfrm>
            <a:off x="602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E47A8C8-F6E5-49D9-B75E-63DAD195E902}"/>
              </a:ext>
            </a:extLst>
          </p:cNvPr>
          <p:cNvSpPr/>
          <p:nvPr/>
        </p:nvSpPr>
        <p:spPr>
          <a:xfrm>
            <a:off x="602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1513C274-D44D-4FA8-BFAF-8270289ACB87}"/>
              </a:ext>
            </a:extLst>
          </p:cNvPr>
          <p:cNvSpPr/>
          <p:nvPr/>
        </p:nvSpPr>
        <p:spPr>
          <a:xfrm>
            <a:off x="1136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7F8AB033-F7CC-4771-A871-CEEC6DAA3528}"/>
              </a:ext>
            </a:extLst>
          </p:cNvPr>
          <p:cNvSpPr/>
          <p:nvPr/>
        </p:nvSpPr>
        <p:spPr>
          <a:xfrm>
            <a:off x="1136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1AB456A-ECF2-4A62-A9DB-CF442861EE96}"/>
              </a:ext>
            </a:extLst>
          </p:cNvPr>
          <p:cNvSpPr/>
          <p:nvPr/>
        </p:nvSpPr>
        <p:spPr>
          <a:xfrm>
            <a:off x="16697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911267B0-4752-4BC9-B895-B1B4B4A5C0F4}"/>
              </a:ext>
            </a:extLst>
          </p:cNvPr>
          <p:cNvSpPr/>
          <p:nvPr/>
        </p:nvSpPr>
        <p:spPr>
          <a:xfrm>
            <a:off x="16697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49A4A12A-5F59-48BD-95DC-F4090F4E34F3}"/>
              </a:ext>
            </a:extLst>
          </p:cNvPr>
          <p:cNvSpPr/>
          <p:nvPr/>
        </p:nvSpPr>
        <p:spPr>
          <a:xfrm>
            <a:off x="22031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AA51558B-DDDD-4721-A61E-688125A1A3C5}"/>
              </a:ext>
            </a:extLst>
          </p:cNvPr>
          <p:cNvSpPr/>
          <p:nvPr/>
        </p:nvSpPr>
        <p:spPr>
          <a:xfrm>
            <a:off x="22031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4CD2FA7-4908-4761-B3F7-E4C81836600D}"/>
              </a:ext>
            </a:extLst>
          </p:cNvPr>
          <p:cNvSpPr/>
          <p:nvPr/>
        </p:nvSpPr>
        <p:spPr>
          <a:xfrm>
            <a:off x="2736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C91BDC3-92DE-480A-9F43-9EA081536EBE}"/>
              </a:ext>
            </a:extLst>
          </p:cNvPr>
          <p:cNvSpPr/>
          <p:nvPr/>
        </p:nvSpPr>
        <p:spPr>
          <a:xfrm>
            <a:off x="2736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5CD1E4A7-3D6F-4FA1-A371-598D1E3B0E12}"/>
              </a:ext>
            </a:extLst>
          </p:cNvPr>
          <p:cNvSpPr/>
          <p:nvPr/>
        </p:nvSpPr>
        <p:spPr>
          <a:xfrm>
            <a:off x="3269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78D0E1E3-48C6-4687-A8D2-EF5482405B44}"/>
              </a:ext>
            </a:extLst>
          </p:cNvPr>
          <p:cNvSpPr/>
          <p:nvPr/>
        </p:nvSpPr>
        <p:spPr>
          <a:xfrm>
            <a:off x="3269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818DCE43-9870-4AD1-A6C5-B3BCA87DE7E7}"/>
              </a:ext>
            </a:extLst>
          </p:cNvPr>
          <p:cNvSpPr/>
          <p:nvPr/>
        </p:nvSpPr>
        <p:spPr>
          <a:xfrm>
            <a:off x="3803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5021E79E-EDE7-455D-B9F2-54899B53BCC8}"/>
              </a:ext>
            </a:extLst>
          </p:cNvPr>
          <p:cNvSpPr/>
          <p:nvPr/>
        </p:nvSpPr>
        <p:spPr>
          <a:xfrm>
            <a:off x="3803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/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/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/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/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/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/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/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/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/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/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/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/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/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/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/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/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4AC34AC4-29A4-4C7E-8C90-2DBE42994608}"/>
              </a:ext>
            </a:extLst>
          </p:cNvPr>
          <p:cNvSpPr/>
          <p:nvPr/>
        </p:nvSpPr>
        <p:spPr>
          <a:xfrm>
            <a:off x="69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7AE9371E-C3E2-47EB-B2B9-9DCD92081495}"/>
              </a:ext>
            </a:extLst>
          </p:cNvPr>
          <p:cNvSpPr/>
          <p:nvPr/>
        </p:nvSpPr>
        <p:spPr>
          <a:xfrm>
            <a:off x="69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62483931-2102-4081-A097-2C3D313FA021}"/>
              </a:ext>
            </a:extLst>
          </p:cNvPr>
          <p:cNvSpPr/>
          <p:nvPr/>
        </p:nvSpPr>
        <p:spPr>
          <a:xfrm>
            <a:off x="602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01CE6B0E-BF03-429B-B15E-F8B51173413D}"/>
              </a:ext>
            </a:extLst>
          </p:cNvPr>
          <p:cNvSpPr/>
          <p:nvPr/>
        </p:nvSpPr>
        <p:spPr>
          <a:xfrm>
            <a:off x="602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6232F8C0-4BC4-4AE1-869A-C198D06158BA}"/>
              </a:ext>
            </a:extLst>
          </p:cNvPr>
          <p:cNvSpPr/>
          <p:nvPr/>
        </p:nvSpPr>
        <p:spPr>
          <a:xfrm>
            <a:off x="1136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C37F4C1E-A8E1-4806-BB25-6DAA0733EEF2}"/>
              </a:ext>
            </a:extLst>
          </p:cNvPr>
          <p:cNvSpPr/>
          <p:nvPr/>
        </p:nvSpPr>
        <p:spPr>
          <a:xfrm>
            <a:off x="1136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942707D1-1A5A-41D8-86C1-0AAA18776DB4}"/>
              </a:ext>
            </a:extLst>
          </p:cNvPr>
          <p:cNvSpPr/>
          <p:nvPr/>
        </p:nvSpPr>
        <p:spPr>
          <a:xfrm>
            <a:off x="16697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DD41A6CC-854B-4E35-BAD9-E0292C9D1A7D}"/>
              </a:ext>
            </a:extLst>
          </p:cNvPr>
          <p:cNvSpPr/>
          <p:nvPr/>
        </p:nvSpPr>
        <p:spPr>
          <a:xfrm>
            <a:off x="16697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FA177B0A-8238-4B2B-9B34-3B7EACDB77C0}"/>
              </a:ext>
            </a:extLst>
          </p:cNvPr>
          <p:cNvSpPr/>
          <p:nvPr/>
        </p:nvSpPr>
        <p:spPr>
          <a:xfrm>
            <a:off x="22031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F33BA4A4-C517-4F0F-84A7-F3F8BA5F0A67}"/>
              </a:ext>
            </a:extLst>
          </p:cNvPr>
          <p:cNvSpPr/>
          <p:nvPr/>
        </p:nvSpPr>
        <p:spPr>
          <a:xfrm>
            <a:off x="22031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1D3EE009-9FED-4CDA-9450-08F9117EF308}"/>
              </a:ext>
            </a:extLst>
          </p:cNvPr>
          <p:cNvSpPr/>
          <p:nvPr/>
        </p:nvSpPr>
        <p:spPr>
          <a:xfrm>
            <a:off x="2736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7B54079B-D3A7-4926-B8D6-B2CFB9578137}"/>
              </a:ext>
            </a:extLst>
          </p:cNvPr>
          <p:cNvSpPr/>
          <p:nvPr/>
        </p:nvSpPr>
        <p:spPr>
          <a:xfrm>
            <a:off x="2736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C534AC34-440B-4758-8379-DC251E15EA9B}"/>
              </a:ext>
            </a:extLst>
          </p:cNvPr>
          <p:cNvSpPr/>
          <p:nvPr/>
        </p:nvSpPr>
        <p:spPr>
          <a:xfrm>
            <a:off x="3269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77EA1D2B-836F-4D41-8041-79CD6241DA06}"/>
              </a:ext>
            </a:extLst>
          </p:cNvPr>
          <p:cNvSpPr/>
          <p:nvPr/>
        </p:nvSpPr>
        <p:spPr>
          <a:xfrm>
            <a:off x="3269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0C6F5DFE-F56E-4D2D-93AB-1F2887E636A2}"/>
              </a:ext>
            </a:extLst>
          </p:cNvPr>
          <p:cNvSpPr/>
          <p:nvPr/>
        </p:nvSpPr>
        <p:spPr>
          <a:xfrm>
            <a:off x="3803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EEFA5BBA-DD77-40AA-9835-45BD87D90DFE}"/>
              </a:ext>
            </a:extLst>
          </p:cNvPr>
          <p:cNvSpPr/>
          <p:nvPr/>
        </p:nvSpPr>
        <p:spPr>
          <a:xfrm>
            <a:off x="3803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/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/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blipFill>
                <a:blip r:embed="rId1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/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/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/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/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/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/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/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/>
              <p:nvPr/>
            </p:nvSpPr>
            <p:spPr>
              <a:xfrm>
                <a:off x="22793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496606"/>
                <a:ext cx="375424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/>
              <p:nvPr/>
            </p:nvSpPr>
            <p:spPr>
              <a:xfrm>
                <a:off x="2823794" y="550749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794" y="5507492"/>
                <a:ext cx="37542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/>
              <p:nvPr/>
            </p:nvSpPr>
            <p:spPr>
              <a:xfrm>
                <a:off x="33461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496606"/>
                <a:ext cx="375424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/>
              <p:nvPr/>
            </p:nvSpPr>
            <p:spPr>
              <a:xfrm>
                <a:off x="3797766" y="5496606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766" y="5496606"/>
                <a:ext cx="513282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/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/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/>
              <p:nvPr/>
            </p:nvSpPr>
            <p:spPr>
              <a:xfrm>
                <a:off x="691273" y="5496606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3" y="5496606"/>
                <a:ext cx="375423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5" name="Picture 8">
            <a:extLst>
              <a:ext uri="{FF2B5EF4-FFF2-40B4-BE49-F238E27FC236}">
                <a16:creationId xmlns:a16="http://schemas.microsoft.com/office/drawing/2014/main" id="{95C3BC06-A218-4411-B3ED-FA354492FF59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2" y="1856558"/>
            <a:ext cx="4321628" cy="432162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6" name="TextBox 9">
            <a:extLst>
              <a:ext uri="{FF2B5EF4-FFF2-40B4-BE49-F238E27FC236}">
                <a16:creationId xmlns:a16="http://schemas.microsoft.com/office/drawing/2014/main" id="{773AA711-F286-4C0F-B6AB-B2DD4FF68959}"/>
              </a:ext>
            </a:extLst>
          </p:cNvPr>
          <p:cNvSpPr txBox="1"/>
          <p:nvPr/>
        </p:nvSpPr>
        <p:spPr>
          <a:xfrm>
            <a:off x="6611079" y="162795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7" name="TextBox 10">
            <a:extLst>
              <a:ext uri="{FF2B5EF4-FFF2-40B4-BE49-F238E27FC236}">
                <a16:creationId xmlns:a16="http://schemas.microsoft.com/office/drawing/2014/main" id="{CCA0F9F9-3A3D-43EA-9917-7CEC5128FB3D}"/>
              </a:ext>
            </a:extLst>
          </p:cNvPr>
          <p:cNvSpPr txBox="1"/>
          <p:nvPr/>
        </p:nvSpPr>
        <p:spPr>
          <a:xfrm>
            <a:off x="8853536" y="389218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7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014410" y="3387594"/>
            <a:ext cx="152400" cy="152400"/>
            <a:chOff x="1066800" y="762000"/>
            <a:chExt cx="152400" cy="152400"/>
          </a:xfrm>
        </p:grpSpPr>
        <p:cxnSp>
          <p:nvCxnSpPr>
            <p:cNvPr id="7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64">
            <a:extLst>
              <a:ext uri="{FF2B5EF4-FFF2-40B4-BE49-F238E27FC236}">
                <a16:creationId xmlns:a16="http://schemas.microsoft.com/office/drawing/2014/main" id="{35D1A65E-955D-484B-9EFB-661B9C84EDC2}"/>
              </a:ext>
            </a:extLst>
          </p:cNvPr>
          <p:cNvGrpSpPr/>
          <p:nvPr/>
        </p:nvGrpSpPr>
        <p:grpSpPr>
          <a:xfrm>
            <a:off x="6202321" y="3974999"/>
            <a:ext cx="152400" cy="152400"/>
            <a:chOff x="1066800" y="762000"/>
            <a:chExt cx="152400" cy="152400"/>
          </a:xfrm>
        </p:grpSpPr>
        <p:cxnSp>
          <p:nvCxnSpPr>
            <p:cNvPr id="82" name="Straight Connector 65">
              <a:extLst>
                <a:ext uri="{FF2B5EF4-FFF2-40B4-BE49-F238E27FC236}">
                  <a16:creationId xmlns:a16="http://schemas.microsoft.com/office/drawing/2014/main" id="{EB9B29DC-17F5-40D5-8722-FB9698AB03D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66">
              <a:extLst>
                <a:ext uri="{FF2B5EF4-FFF2-40B4-BE49-F238E27FC236}">
                  <a16:creationId xmlns:a16="http://schemas.microsoft.com/office/drawing/2014/main" id="{E232AE01-6B48-4993-A5C8-2E801B98656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64">
            <a:extLst>
              <a:ext uri="{FF2B5EF4-FFF2-40B4-BE49-F238E27FC236}">
                <a16:creationId xmlns:a16="http://schemas.microsoft.com/office/drawing/2014/main" id="{857934FA-8A84-4E49-9A0E-8481E4D7DC36}"/>
              </a:ext>
            </a:extLst>
          </p:cNvPr>
          <p:cNvGrpSpPr/>
          <p:nvPr/>
        </p:nvGrpSpPr>
        <p:grpSpPr>
          <a:xfrm>
            <a:off x="6399109" y="4180665"/>
            <a:ext cx="152400" cy="152400"/>
            <a:chOff x="1066800" y="762000"/>
            <a:chExt cx="152400" cy="152400"/>
          </a:xfrm>
        </p:grpSpPr>
        <p:cxnSp>
          <p:nvCxnSpPr>
            <p:cNvPr id="85" name="Straight Connector 65">
              <a:extLst>
                <a:ext uri="{FF2B5EF4-FFF2-40B4-BE49-F238E27FC236}">
                  <a16:creationId xmlns:a16="http://schemas.microsoft.com/office/drawing/2014/main" id="{66E3398A-D1AA-4598-B607-037902817377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66">
              <a:extLst>
                <a:ext uri="{FF2B5EF4-FFF2-40B4-BE49-F238E27FC236}">
                  <a16:creationId xmlns:a16="http://schemas.microsoft.com/office/drawing/2014/main" id="{2058EF05-8B22-41CB-976C-2C968D99A43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64">
            <a:extLst>
              <a:ext uri="{FF2B5EF4-FFF2-40B4-BE49-F238E27FC236}">
                <a16:creationId xmlns:a16="http://schemas.microsoft.com/office/drawing/2014/main" id="{73E382FB-AC14-4365-BE31-44103F3DB605}"/>
              </a:ext>
            </a:extLst>
          </p:cNvPr>
          <p:cNvGrpSpPr/>
          <p:nvPr/>
        </p:nvGrpSpPr>
        <p:grpSpPr>
          <a:xfrm>
            <a:off x="6604775" y="3977958"/>
            <a:ext cx="152400" cy="152400"/>
            <a:chOff x="1066800" y="762000"/>
            <a:chExt cx="152400" cy="152400"/>
          </a:xfrm>
        </p:grpSpPr>
        <p:cxnSp>
          <p:nvCxnSpPr>
            <p:cNvPr id="88" name="Straight Connector 65">
              <a:extLst>
                <a:ext uri="{FF2B5EF4-FFF2-40B4-BE49-F238E27FC236}">
                  <a16:creationId xmlns:a16="http://schemas.microsoft.com/office/drawing/2014/main" id="{CF6384E5-9A7D-4236-A9FC-1CB3809357A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66">
              <a:extLst>
                <a:ext uri="{FF2B5EF4-FFF2-40B4-BE49-F238E27FC236}">
                  <a16:creationId xmlns:a16="http://schemas.microsoft.com/office/drawing/2014/main" id="{9F60DE70-94D0-4CEE-B6AC-472B7B1A2D03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40BBCFD5-22E7-4EE1-AB29-048F9DB048ED}"/>
              </a:ext>
            </a:extLst>
          </p:cNvPr>
          <p:cNvGrpSpPr/>
          <p:nvPr/>
        </p:nvGrpSpPr>
        <p:grpSpPr>
          <a:xfrm>
            <a:off x="6801564" y="3384634"/>
            <a:ext cx="152400" cy="152400"/>
            <a:chOff x="1066800" y="762000"/>
            <a:chExt cx="152400" cy="152400"/>
          </a:xfrm>
        </p:grpSpPr>
        <p:cxnSp>
          <p:nvCxnSpPr>
            <p:cNvPr id="91" name="Straight Connector 65">
              <a:extLst>
                <a:ext uri="{FF2B5EF4-FFF2-40B4-BE49-F238E27FC236}">
                  <a16:creationId xmlns:a16="http://schemas.microsoft.com/office/drawing/2014/main" id="{17D170BF-8672-4AC6-BE3C-9BEAED6CE6A0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66">
              <a:extLst>
                <a:ext uri="{FF2B5EF4-FFF2-40B4-BE49-F238E27FC236}">
                  <a16:creationId xmlns:a16="http://schemas.microsoft.com/office/drawing/2014/main" id="{E1EE40B2-C66B-432E-8B8F-CA4E575DAD4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64">
            <a:extLst>
              <a:ext uri="{FF2B5EF4-FFF2-40B4-BE49-F238E27FC236}">
                <a16:creationId xmlns:a16="http://schemas.microsoft.com/office/drawing/2014/main" id="{952A8B86-7BB6-44F8-BBD1-0B7C2831F10B}"/>
              </a:ext>
            </a:extLst>
          </p:cNvPr>
          <p:cNvGrpSpPr/>
          <p:nvPr/>
        </p:nvGrpSpPr>
        <p:grpSpPr>
          <a:xfrm>
            <a:off x="6998351" y="2409570"/>
            <a:ext cx="152400" cy="152400"/>
            <a:chOff x="1066800" y="762000"/>
            <a:chExt cx="152400" cy="152400"/>
          </a:xfrm>
        </p:grpSpPr>
        <p:cxnSp>
          <p:nvCxnSpPr>
            <p:cNvPr id="94" name="Straight Connector 65">
              <a:extLst>
                <a:ext uri="{FF2B5EF4-FFF2-40B4-BE49-F238E27FC236}">
                  <a16:creationId xmlns:a16="http://schemas.microsoft.com/office/drawing/2014/main" id="{7DE89BD7-447B-486C-BD0C-532C4FF8A30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66">
              <a:extLst>
                <a:ext uri="{FF2B5EF4-FFF2-40B4-BE49-F238E27FC236}">
                  <a16:creationId xmlns:a16="http://schemas.microsoft.com/office/drawing/2014/main" id="{E2B27987-133D-497F-BAF1-FB3424792DF1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64">
            <a:extLst>
              <a:ext uri="{FF2B5EF4-FFF2-40B4-BE49-F238E27FC236}">
                <a16:creationId xmlns:a16="http://schemas.microsoft.com/office/drawing/2014/main" id="{73A41E9C-3C4C-4E50-B831-2D83572D71C1}"/>
              </a:ext>
            </a:extLst>
          </p:cNvPr>
          <p:cNvGrpSpPr/>
          <p:nvPr/>
        </p:nvGrpSpPr>
        <p:grpSpPr>
          <a:xfrm>
            <a:off x="5819101" y="2393294"/>
            <a:ext cx="152400" cy="152400"/>
            <a:chOff x="1066800" y="762000"/>
            <a:chExt cx="152400" cy="152400"/>
          </a:xfrm>
        </p:grpSpPr>
        <p:cxnSp>
          <p:nvCxnSpPr>
            <p:cNvPr id="97" name="Straight Connector 65">
              <a:extLst>
                <a:ext uri="{FF2B5EF4-FFF2-40B4-BE49-F238E27FC236}">
                  <a16:creationId xmlns:a16="http://schemas.microsoft.com/office/drawing/2014/main" id="{C5710111-C876-4978-AEA7-148970D51AC8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66">
              <a:extLst>
                <a:ext uri="{FF2B5EF4-FFF2-40B4-BE49-F238E27FC236}">
                  <a16:creationId xmlns:a16="http://schemas.microsoft.com/office/drawing/2014/main" id="{6071A5B8-9752-467A-B3B6-0CDC0966A30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5570132A-D6F0-48F1-95B0-1CF69F2E3A17}"/>
              </a:ext>
            </a:extLst>
          </p:cNvPr>
          <p:cNvSpPr/>
          <p:nvPr/>
        </p:nvSpPr>
        <p:spPr>
          <a:xfrm>
            <a:off x="5841507" y="2077375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2" name="Group 64">
            <a:extLst>
              <a:ext uri="{FF2B5EF4-FFF2-40B4-BE49-F238E27FC236}">
                <a16:creationId xmlns:a16="http://schemas.microsoft.com/office/drawing/2014/main" id="{F76ECE9E-58A8-41D5-932F-2F92EEAAE5BA}"/>
              </a:ext>
            </a:extLst>
          </p:cNvPr>
          <p:cNvGrpSpPr/>
          <p:nvPr/>
        </p:nvGrpSpPr>
        <p:grpSpPr>
          <a:xfrm>
            <a:off x="6015890" y="3193764"/>
            <a:ext cx="152400" cy="152400"/>
            <a:chOff x="1066800" y="762000"/>
            <a:chExt cx="152400" cy="152400"/>
          </a:xfrm>
        </p:grpSpPr>
        <p:cxnSp>
          <p:nvCxnSpPr>
            <p:cNvPr id="103" name="Straight Connector 65">
              <a:extLst>
                <a:ext uri="{FF2B5EF4-FFF2-40B4-BE49-F238E27FC236}">
                  <a16:creationId xmlns:a16="http://schemas.microsoft.com/office/drawing/2014/main" id="{16688928-AA9C-4F7E-A2C1-480FB572DC2E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66">
              <a:extLst>
                <a:ext uri="{FF2B5EF4-FFF2-40B4-BE49-F238E27FC236}">
                  <a16:creationId xmlns:a16="http://schemas.microsoft.com/office/drawing/2014/main" id="{66CB89C8-B2CE-4D06-BDE6-413F5E1EF510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64">
            <a:extLst>
              <a:ext uri="{FF2B5EF4-FFF2-40B4-BE49-F238E27FC236}">
                <a16:creationId xmlns:a16="http://schemas.microsoft.com/office/drawing/2014/main" id="{3F1FEBF8-17C8-455F-B3FE-9439DA50E66F}"/>
              </a:ext>
            </a:extLst>
          </p:cNvPr>
          <p:cNvGrpSpPr/>
          <p:nvPr/>
        </p:nvGrpSpPr>
        <p:grpSpPr>
          <a:xfrm>
            <a:off x="6203801" y="3781169"/>
            <a:ext cx="152400" cy="152400"/>
            <a:chOff x="1066800" y="762000"/>
            <a:chExt cx="152400" cy="152400"/>
          </a:xfrm>
        </p:grpSpPr>
        <p:cxnSp>
          <p:nvCxnSpPr>
            <p:cNvPr id="106" name="Straight Connector 65">
              <a:extLst>
                <a:ext uri="{FF2B5EF4-FFF2-40B4-BE49-F238E27FC236}">
                  <a16:creationId xmlns:a16="http://schemas.microsoft.com/office/drawing/2014/main" id="{CC3931AB-AAA5-4432-92CF-0F54ABDDB3F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66">
              <a:extLst>
                <a:ext uri="{FF2B5EF4-FFF2-40B4-BE49-F238E27FC236}">
                  <a16:creationId xmlns:a16="http://schemas.microsoft.com/office/drawing/2014/main" id="{681D3DDD-D7C3-4C7C-8378-C0CF3A5C03CE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64">
            <a:extLst>
              <a:ext uri="{FF2B5EF4-FFF2-40B4-BE49-F238E27FC236}">
                <a16:creationId xmlns:a16="http://schemas.microsoft.com/office/drawing/2014/main" id="{1E0B2203-4C99-40CC-A2C3-2F58B44A2FCA}"/>
              </a:ext>
            </a:extLst>
          </p:cNvPr>
          <p:cNvGrpSpPr/>
          <p:nvPr/>
        </p:nvGrpSpPr>
        <p:grpSpPr>
          <a:xfrm>
            <a:off x="6400589" y="3986835"/>
            <a:ext cx="152400" cy="152400"/>
            <a:chOff x="1066800" y="762000"/>
            <a:chExt cx="152400" cy="152400"/>
          </a:xfrm>
        </p:grpSpPr>
        <p:cxnSp>
          <p:nvCxnSpPr>
            <p:cNvPr id="109" name="Straight Connector 65">
              <a:extLst>
                <a:ext uri="{FF2B5EF4-FFF2-40B4-BE49-F238E27FC236}">
                  <a16:creationId xmlns:a16="http://schemas.microsoft.com/office/drawing/2014/main" id="{7D89C5C5-10AA-4C80-96A0-3316890141CD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66">
              <a:extLst>
                <a:ext uri="{FF2B5EF4-FFF2-40B4-BE49-F238E27FC236}">
                  <a16:creationId xmlns:a16="http://schemas.microsoft.com/office/drawing/2014/main" id="{3D8B322F-5A0E-4E29-85A8-DB69DDE17AC5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64">
            <a:extLst>
              <a:ext uri="{FF2B5EF4-FFF2-40B4-BE49-F238E27FC236}">
                <a16:creationId xmlns:a16="http://schemas.microsoft.com/office/drawing/2014/main" id="{9AF7B87E-0A81-4CF0-BD9C-D40E8FBE4162}"/>
              </a:ext>
            </a:extLst>
          </p:cNvPr>
          <p:cNvGrpSpPr/>
          <p:nvPr/>
        </p:nvGrpSpPr>
        <p:grpSpPr>
          <a:xfrm>
            <a:off x="6606255" y="3784128"/>
            <a:ext cx="152400" cy="152400"/>
            <a:chOff x="1066800" y="762000"/>
            <a:chExt cx="152400" cy="152400"/>
          </a:xfrm>
        </p:grpSpPr>
        <p:cxnSp>
          <p:nvCxnSpPr>
            <p:cNvPr id="112" name="Straight Connector 65">
              <a:extLst>
                <a:ext uri="{FF2B5EF4-FFF2-40B4-BE49-F238E27FC236}">
                  <a16:creationId xmlns:a16="http://schemas.microsoft.com/office/drawing/2014/main" id="{B17BECFB-1002-4A48-BEE2-706337D5D39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66">
              <a:extLst>
                <a:ext uri="{FF2B5EF4-FFF2-40B4-BE49-F238E27FC236}">
                  <a16:creationId xmlns:a16="http://schemas.microsoft.com/office/drawing/2014/main" id="{ED5999D4-1241-4261-9730-F6B30C1A081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64">
            <a:extLst>
              <a:ext uri="{FF2B5EF4-FFF2-40B4-BE49-F238E27FC236}">
                <a16:creationId xmlns:a16="http://schemas.microsoft.com/office/drawing/2014/main" id="{89C2D7B8-32CD-4ADE-AF90-1E1578E59AB0}"/>
              </a:ext>
            </a:extLst>
          </p:cNvPr>
          <p:cNvGrpSpPr/>
          <p:nvPr/>
        </p:nvGrpSpPr>
        <p:grpSpPr>
          <a:xfrm>
            <a:off x="6803044" y="3190804"/>
            <a:ext cx="152400" cy="152400"/>
            <a:chOff x="1066800" y="762000"/>
            <a:chExt cx="152400" cy="152400"/>
          </a:xfrm>
        </p:grpSpPr>
        <p:cxnSp>
          <p:nvCxnSpPr>
            <p:cNvPr id="115" name="Straight Connector 65">
              <a:extLst>
                <a:ext uri="{FF2B5EF4-FFF2-40B4-BE49-F238E27FC236}">
                  <a16:creationId xmlns:a16="http://schemas.microsoft.com/office/drawing/2014/main" id="{F3D17265-D788-4A14-A7CA-E5EF746A64DC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66">
              <a:extLst>
                <a:ext uri="{FF2B5EF4-FFF2-40B4-BE49-F238E27FC236}">
                  <a16:creationId xmlns:a16="http://schemas.microsoft.com/office/drawing/2014/main" id="{3DD52775-3D23-47FD-B0B2-DB7786B47CA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64">
            <a:extLst>
              <a:ext uri="{FF2B5EF4-FFF2-40B4-BE49-F238E27FC236}">
                <a16:creationId xmlns:a16="http://schemas.microsoft.com/office/drawing/2014/main" id="{1FDBC07D-3F65-43AD-AA8E-8AE685B6161D}"/>
              </a:ext>
            </a:extLst>
          </p:cNvPr>
          <p:cNvGrpSpPr/>
          <p:nvPr/>
        </p:nvGrpSpPr>
        <p:grpSpPr>
          <a:xfrm>
            <a:off x="6999831" y="2215740"/>
            <a:ext cx="152400" cy="152400"/>
            <a:chOff x="1066800" y="762000"/>
            <a:chExt cx="152400" cy="152400"/>
          </a:xfrm>
        </p:grpSpPr>
        <p:cxnSp>
          <p:nvCxnSpPr>
            <p:cNvPr id="118" name="Straight Connector 65">
              <a:extLst>
                <a:ext uri="{FF2B5EF4-FFF2-40B4-BE49-F238E27FC236}">
                  <a16:creationId xmlns:a16="http://schemas.microsoft.com/office/drawing/2014/main" id="{33B6D22F-CA32-4B62-AF6E-52D07498429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66">
              <a:extLst>
                <a:ext uri="{FF2B5EF4-FFF2-40B4-BE49-F238E27FC236}">
                  <a16:creationId xmlns:a16="http://schemas.microsoft.com/office/drawing/2014/main" id="{8445364E-9AAC-470F-9443-CE434B198624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64">
            <a:extLst>
              <a:ext uri="{FF2B5EF4-FFF2-40B4-BE49-F238E27FC236}">
                <a16:creationId xmlns:a16="http://schemas.microsoft.com/office/drawing/2014/main" id="{59419468-6C91-425B-A580-4DBE54BC0B7B}"/>
              </a:ext>
            </a:extLst>
          </p:cNvPr>
          <p:cNvGrpSpPr/>
          <p:nvPr/>
        </p:nvGrpSpPr>
        <p:grpSpPr>
          <a:xfrm>
            <a:off x="5820581" y="2199464"/>
            <a:ext cx="152400" cy="152400"/>
            <a:chOff x="1066800" y="762000"/>
            <a:chExt cx="152400" cy="152400"/>
          </a:xfrm>
        </p:grpSpPr>
        <p:cxnSp>
          <p:nvCxnSpPr>
            <p:cNvPr id="121" name="Straight Connector 65">
              <a:extLst>
                <a:ext uri="{FF2B5EF4-FFF2-40B4-BE49-F238E27FC236}">
                  <a16:creationId xmlns:a16="http://schemas.microsoft.com/office/drawing/2014/main" id="{EA075271-A9C8-44C2-AB0C-B4E9E26F19C9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66">
              <a:extLst>
                <a:ext uri="{FF2B5EF4-FFF2-40B4-BE49-F238E27FC236}">
                  <a16:creationId xmlns:a16="http://schemas.microsoft.com/office/drawing/2014/main" id="{D6F13C8E-2AC9-48E7-8DB9-46A58B80176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966AF20E-04A7-4D69-A6C1-4593A8549F9C}"/>
              </a:ext>
            </a:extLst>
          </p:cNvPr>
          <p:cNvSpPr/>
          <p:nvPr/>
        </p:nvSpPr>
        <p:spPr>
          <a:xfrm>
            <a:off x="5842987" y="1883545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/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blipFill>
                <a:blip r:embed="rId34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/>
              <p:nvPr/>
            </p:nvSpPr>
            <p:spPr>
              <a:xfrm>
                <a:off x="6943435" y="1519562"/>
                <a:ext cx="1543051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435" y="1519562"/>
                <a:ext cx="1543051" cy="312586"/>
              </a:xfrm>
              <a:prstGeom prst="rect">
                <a:avLst/>
              </a:prstGeom>
              <a:blipFill>
                <a:blip r:embed="rId35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6E173DB5-8F87-4D0A-AFAE-CED8B3C8E767}"/>
              </a:ext>
            </a:extLst>
          </p:cNvPr>
          <p:cNvSpPr txBox="1"/>
          <p:nvPr/>
        </p:nvSpPr>
        <p:spPr>
          <a:xfrm>
            <a:off x="581992" y="6121366"/>
            <a:ext cx="7922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see that adding 1 to the whole equation has translated the graph up by 1!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403466" y="6352142"/>
                <a:ext cx="8406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get the same original set of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but they have all increased by an extra 1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7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66" y="6352142"/>
                <a:ext cx="8406468" cy="338554"/>
              </a:xfrm>
              <a:prstGeom prst="rect">
                <a:avLst/>
              </a:prstGeom>
              <a:blipFill>
                <a:blip r:embed="rId36"/>
                <a:stretch>
                  <a:fillRect l="-363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95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6" grpId="0"/>
      <p:bldP spid="77" grpId="0"/>
      <p:bldP spid="101" grpId="0" animBg="1"/>
      <p:bldP spid="123" grpId="0" animBg="1"/>
      <p:bldP spid="124" grpId="0"/>
      <p:bldP spid="125" grpId="0"/>
      <p:bldP spid="126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Let’s compare two functions by plotting their graphs: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826CCA2C-7915-4467-AC03-C4B791F53E4D}"/>
              </a:ext>
            </a:extLst>
          </p:cNvPr>
          <p:cNvSpPr/>
          <p:nvPr/>
        </p:nvSpPr>
        <p:spPr>
          <a:xfrm>
            <a:off x="69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5D663FA-2555-418A-B7B1-D4724DAF6085}"/>
              </a:ext>
            </a:extLst>
          </p:cNvPr>
          <p:cNvSpPr/>
          <p:nvPr/>
        </p:nvSpPr>
        <p:spPr>
          <a:xfrm>
            <a:off x="69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214EBF9-21F4-4D87-B0FD-E4ECA8006A7B}"/>
              </a:ext>
            </a:extLst>
          </p:cNvPr>
          <p:cNvSpPr/>
          <p:nvPr/>
        </p:nvSpPr>
        <p:spPr>
          <a:xfrm>
            <a:off x="602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0E47A8C8-F6E5-49D9-B75E-63DAD195E902}"/>
              </a:ext>
            </a:extLst>
          </p:cNvPr>
          <p:cNvSpPr/>
          <p:nvPr/>
        </p:nvSpPr>
        <p:spPr>
          <a:xfrm>
            <a:off x="602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1513C274-D44D-4FA8-BFAF-8270289ACB87}"/>
              </a:ext>
            </a:extLst>
          </p:cNvPr>
          <p:cNvSpPr/>
          <p:nvPr/>
        </p:nvSpPr>
        <p:spPr>
          <a:xfrm>
            <a:off x="1136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7F8AB033-F7CC-4771-A871-CEEC6DAA3528}"/>
              </a:ext>
            </a:extLst>
          </p:cNvPr>
          <p:cNvSpPr/>
          <p:nvPr/>
        </p:nvSpPr>
        <p:spPr>
          <a:xfrm>
            <a:off x="1136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8">
            <a:extLst>
              <a:ext uri="{FF2B5EF4-FFF2-40B4-BE49-F238E27FC236}">
                <a16:creationId xmlns:a16="http://schemas.microsoft.com/office/drawing/2014/main" id="{71AB456A-ECF2-4A62-A9DB-CF442861EE96}"/>
              </a:ext>
            </a:extLst>
          </p:cNvPr>
          <p:cNvSpPr/>
          <p:nvPr/>
        </p:nvSpPr>
        <p:spPr>
          <a:xfrm>
            <a:off x="16697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911267B0-4752-4BC9-B895-B1B4B4A5C0F4}"/>
              </a:ext>
            </a:extLst>
          </p:cNvPr>
          <p:cNvSpPr/>
          <p:nvPr/>
        </p:nvSpPr>
        <p:spPr>
          <a:xfrm>
            <a:off x="16697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20">
            <a:extLst>
              <a:ext uri="{FF2B5EF4-FFF2-40B4-BE49-F238E27FC236}">
                <a16:creationId xmlns:a16="http://schemas.microsoft.com/office/drawing/2014/main" id="{49A4A12A-5F59-48BD-95DC-F4090F4E34F3}"/>
              </a:ext>
            </a:extLst>
          </p:cNvPr>
          <p:cNvSpPr/>
          <p:nvPr/>
        </p:nvSpPr>
        <p:spPr>
          <a:xfrm>
            <a:off x="22031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AA51558B-DDDD-4721-A61E-688125A1A3C5}"/>
              </a:ext>
            </a:extLst>
          </p:cNvPr>
          <p:cNvSpPr/>
          <p:nvPr/>
        </p:nvSpPr>
        <p:spPr>
          <a:xfrm>
            <a:off x="22031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14CD2FA7-4908-4761-B3F7-E4C81836600D}"/>
              </a:ext>
            </a:extLst>
          </p:cNvPr>
          <p:cNvSpPr/>
          <p:nvPr/>
        </p:nvSpPr>
        <p:spPr>
          <a:xfrm>
            <a:off x="27365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BC91BDC3-92DE-480A-9F43-9EA081536EBE}"/>
              </a:ext>
            </a:extLst>
          </p:cNvPr>
          <p:cNvSpPr/>
          <p:nvPr/>
        </p:nvSpPr>
        <p:spPr>
          <a:xfrm>
            <a:off x="27365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5CD1E4A7-3D6F-4FA1-A371-598D1E3B0E12}"/>
              </a:ext>
            </a:extLst>
          </p:cNvPr>
          <p:cNvSpPr/>
          <p:nvPr/>
        </p:nvSpPr>
        <p:spPr>
          <a:xfrm>
            <a:off x="32699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78D0E1E3-48C6-4687-A8D2-EF5482405B44}"/>
              </a:ext>
            </a:extLst>
          </p:cNvPr>
          <p:cNvSpPr/>
          <p:nvPr/>
        </p:nvSpPr>
        <p:spPr>
          <a:xfrm>
            <a:off x="32699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818DCE43-9870-4AD1-A6C5-B3BCA87DE7E7}"/>
              </a:ext>
            </a:extLst>
          </p:cNvPr>
          <p:cNvSpPr/>
          <p:nvPr/>
        </p:nvSpPr>
        <p:spPr>
          <a:xfrm>
            <a:off x="3803342" y="43086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5021E79E-EDE7-455D-B9F2-54899B53BCC8}"/>
              </a:ext>
            </a:extLst>
          </p:cNvPr>
          <p:cNvSpPr/>
          <p:nvPr/>
        </p:nvSpPr>
        <p:spPr>
          <a:xfrm>
            <a:off x="3803342" y="4003829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/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9D788119-1496-46B6-BEC0-471F76080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3938516"/>
                <a:ext cx="36798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/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9">
                <a:extLst>
                  <a:ext uri="{FF2B5EF4-FFF2-40B4-BE49-F238E27FC236}">
                    <a16:creationId xmlns:a16="http://schemas.microsoft.com/office/drawing/2014/main" id="{B0460677-61F7-426A-B20D-B2E3B78C0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4232429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/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4" name="TextBox 30">
                <a:extLst>
                  <a:ext uri="{FF2B5EF4-FFF2-40B4-BE49-F238E27FC236}">
                    <a16:creationId xmlns:a16="http://schemas.microsoft.com/office/drawing/2014/main" id="{1845CDF1-01B8-460C-91CB-B9A2B1E97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3960286"/>
                <a:ext cx="5485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/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31">
                <a:extLst>
                  <a:ext uri="{FF2B5EF4-FFF2-40B4-BE49-F238E27FC236}">
                    <a16:creationId xmlns:a16="http://schemas.microsoft.com/office/drawing/2014/main" id="{A8AF0E67-F6BC-404E-AF0F-971598283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3960286"/>
                <a:ext cx="5485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/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6" name="TextBox 32">
                <a:extLst>
                  <a:ext uri="{FF2B5EF4-FFF2-40B4-BE49-F238E27FC236}">
                    <a16:creationId xmlns:a16="http://schemas.microsoft.com/office/drawing/2014/main" id="{E27D2902-FAE1-437E-B4B1-66A38DEE6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3960286"/>
                <a:ext cx="5485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/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0D324C5-823D-4F4E-B86D-C63D31676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3960286"/>
                <a:ext cx="3754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/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BC907473-5F1C-4B7F-B2F8-C3F9F80DE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3960286"/>
                <a:ext cx="37542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/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9" name="TextBox 35">
                <a:extLst>
                  <a:ext uri="{FF2B5EF4-FFF2-40B4-BE49-F238E27FC236}">
                    <a16:creationId xmlns:a16="http://schemas.microsoft.com/office/drawing/2014/main" id="{08E962AD-9C70-463F-B03C-C326190CE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3960286"/>
                <a:ext cx="37542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/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36">
                <a:extLst>
                  <a:ext uri="{FF2B5EF4-FFF2-40B4-BE49-F238E27FC236}">
                    <a16:creationId xmlns:a16="http://schemas.microsoft.com/office/drawing/2014/main" id="{D4F2AE35-A08E-4A93-A49B-8E1F45ED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3960286"/>
                <a:ext cx="37542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/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7">
                <a:extLst>
                  <a:ext uri="{FF2B5EF4-FFF2-40B4-BE49-F238E27FC236}">
                    <a16:creationId xmlns:a16="http://schemas.microsoft.com/office/drawing/2014/main" id="{8D5E46E9-4B6E-45FA-A5E8-02057D32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/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8">
                <a:extLst>
                  <a:ext uri="{FF2B5EF4-FFF2-40B4-BE49-F238E27FC236}">
                    <a16:creationId xmlns:a16="http://schemas.microsoft.com/office/drawing/2014/main" id="{12B6D193-1B39-4AF7-933E-278A91E51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104" y="4275972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/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9">
                <a:extLst>
                  <a:ext uri="{FF2B5EF4-FFF2-40B4-BE49-F238E27FC236}">
                    <a16:creationId xmlns:a16="http://schemas.microsoft.com/office/drawing/2014/main" id="{CEE1B64D-C4FB-49C0-AC7F-BC34AD0A1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358" y="4275972"/>
                <a:ext cx="375424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/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40">
                <a:extLst>
                  <a:ext uri="{FF2B5EF4-FFF2-40B4-BE49-F238E27FC236}">
                    <a16:creationId xmlns:a16="http://schemas.microsoft.com/office/drawing/2014/main" id="{E47B21DE-7778-4E30-9A22-B6477B257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613" y="4275972"/>
                <a:ext cx="51328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/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41">
                <a:extLst>
                  <a:ext uri="{FF2B5EF4-FFF2-40B4-BE49-F238E27FC236}">
                    <a16:creationId xmlns:a16="http://schemas.microsoft.com/office/drawing/2014/main" id="{CC9FE907-C758-4C58-A8BC-F77DCBF30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254" y="4275972"/>
                <a:ext cx="54854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/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42">
                <a:extLst>
                  <a:ext uri="{FF2B5EF4-FFF2-40B4-BE49-F238E27FC236}">
                    <a16:creationId xmlns:a16="http://schemas.microsoft.com/office/drawing/2014/main" id="{4E7520D2-FF49-4A59-A1F9-33F0AB055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4275972"/>
                <a:ext cx="37542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/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43">
                <a:extLst>
                  <a:ext uri="{FF2B5EF4-FFF2-40B4-BE49-F238E27FC236}">
                    <a16:creationId xmlns:a16="http://schemas.microsoft.com/office/drawing/2014/main" id="{318EBE38-73D0-46F1-A6A9-6145762D2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04" y="4275972"/>
                <a:ext cx="37542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12">
            <a:extLst>
              <a:ext uri="{FF2B5EF4-FFF2-40B4-BE49-F238E27FC236}">
                <a16:creationId xmlns:a16="http://schemas.microsoft.com/office/drawing/2014/main" id="{4AC34AC4-29A4-4C7E-8C90-2DBE42994608}"/>
              </a:ext>
            </a:extLst>
          </p:cNvPr>
          <p:cNvSpPr/>
          <p:nvPr/>
        </p:nvSpPr>
        <p:spPr>
          <a:xfrm>
            <a:off x="69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7AE9371E-C3E2-47EB-B2B9-9DCD92081495}"/>
              </a:ext>
            </a:extLst>
          </p:cNvPr>
          <p:cNvSpPr/>
          <p:nvPr/>
        </p:nvSpPr>
        <p:spPr>
          <a:xfrm>
            <a:off x="69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62483931-2102-4081-A097-2C3D313FA021}"/>
              </a:ext>
            </a:extLst>
          </p:cNvPr>
          <p:cNvSpPr/>
          <p:nvPr/>
        </p:nvSpPr>
        <p:spPr>
          <a:xfrm>
            <a:off x="602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01CE6B0E-BF03-429B-B15E-F8B51173413D}"/>
              </a:ext>
            </a:extLst>
          </p:cNvPr>
          <p:cNvSpPr/>
          <p:nvPr/>
        </p:nvSpPr>
        <p:spPr>
          <a:xfrm>
            <a:off x="602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6232F8C0-4BC4-4AE1-869A-C198D06158BA}"/>
              </a:ext>
            </a:extLst>
          </p:cNvPr>
          <p:cNvSpPr/>
          <p:nvPr/>
        </p:nvSpPr>
        <p:spPr>
          <a:xfrm>
            <a:off x="1136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C37F4C1E-A8E1-4806-BB25-6DAA0733EEF2}"/>
              </a:ext>
            </a:extLst>
          </p:cNvPr>
          <p:cNvSpPr/>
          <p:nvPr/>
        </p:nvSpPr>
        <p:spPr>
          <a:xfrm>
            <a:off x="1136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4" name="Rectangle 18">
            <a:extLst>
              <a:ext uri="{FF2B5EF4-FFF2-40B4-BE49-F238E27FC236}">
                <a16:creationId xmlns:a16="http://schemas.microsoft.com/office/drawing/2014/main" id="{942707D1-1A5A-41D8-86C1-0AAA18776DB4}"/>
              </a:ext>
            </a:extLst>
          </p:cNvPr>
          <p:cNvSpPr/>
          <p:nvPr/>
        </p:nvSpPr>
        <p:spPr>
          <a:xfrm>
            <a:off x="16697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DD41A6CC-854B-4E35-BAD9-E0292C9D1A7D}"/>
              </a:ext>
            </a:extLst>
          </p:cNvPr>
          <p:cNvSpPr/>
          <p:nvPr/>
        </p:nvSpPr>
        <p:spPr>
          <a:xfrm>
            <a:off x="16697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FA177B0A-8238-4B2B-9B34-3B7EACDB77C0}"/>
              </a:ext>
            </a:extLst>
          </p:cNvPr>
          <p:cNvSpPr/>
          <p:nvPr/>
        </p:nvSpPr>
        <p:spPr>
          <a:xfrm>
            <a:off x="22031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F33BA4A4-C517-4F0F-84A7-F3F8BA5F0A67}"/>
              </a:ext>
            </a:extLst>
          </p:cNvPr>
          <p:cNvSpPr/>
          <p:nvPr/>
        </p:nvSpPr>
        <p:spPr>
          <a:xfrm>
            <a:off x="22031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8" name="Rectangle 22">
            <a:extLst>
              <a:ext uri="{FF2B5EF4-FFF2-40B4-BE49-F238E27FC236}">
                <a16:creationId xmlns:a16="http://schemas.microsoft.com/office/drawing/2014/main" id="{1D3EE009-9FED-4CDA-9450-08F9117EF308}"/>
              </a:ext>
            </a:extLst>
          </p:cNvPr>
          <p:cNvSpPr/>
          <p:nvPr/>
        </p:nvSpPr>
        <p:spPr>
          <a:xfrm>
            <a:off x="27365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7B54079B-D3A7-4926-B8D6-B2CFB9578137}"/>
              </a:ext>
            </a:extLst>
          </p:cNvPr>
          <p:cNvSpPr/>
          <p:nvPr/>
        </p:nvSpPr>
        <p:spPr>
          <a:xfrm>
            <a:off x="27365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4">
            <a:extLst>
              <a:ext uri="{FF2B5EF4-FFF2-40B4-BE49-F238E27FC236}">
                <a16:creationId xmlns:a16="http://schemas.microsoft.com/office/drawing/2014/main" id="{C534AC34-440B-4758-8379-DC251E15EA9B}"/>
              </a:ext>
            </a:extLst>
          </p:cNvPr>
          <p:cNvSpPr/>
          <p:nvPr/>
        </p:nvSpPr>
        <p:spPr>
          <a:xfrm>
            <a:off x="32699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1" name="Rectangle 25">
            <a:extLst>
              <a:ext uri="{FF2B5EF4-FFF2-40B4-BE49-F238E27FC236}">
                <a16:creationId xmlns:a16="http://schemas.microsoft.com/office/drawing/2014/main" id="{77EA1D2B-836F-4D41-8041-79CD6241DA06}"/>
              </a:ext>
            </a:extLst>
          </p:cNvPr>
          <p:cNvSpPr/>
          <p:nvPr/>
        </p:nvSpPr>
        <p:spPr>
          <a:xfrm>
            <a:off x="32699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0C6F5DFE-F56E-4D2D-93AB-1F2887E636A2}"/>
              </a:ext>
            </a:extLst>
          </p:cNvPr>
          <p:cNvSpPr/>
          <p:nvPr/>
        </p:nvSpPr>
        <p:spPr>
          <a:xfrm>
            <a:off x="3803342" y="55292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3" name="Rectangle 27">
            <a:extLst>
              <a:ext uri="{FF2B5EF4-FFF2-40B4-BE49-F238E27FC236}">
                <a16:creationId xmlns:a16="http://schemas.microsoft.com/office/drawing/2014/main" id="{EEFA5BBA-DD77-40AA-9835-45BD87D90DFE}"/>
              </a:ext>
            </a:extLst>
          </p:cNvPr>
          <p:cNvSpPr/>
          <p:nvPr/>
        </p:nvSpPr>
        <p:spPr>
          <a:xfrm>
            <a:off x="3803342" y="522446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/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4" name="TextBox 28">
                <a:extLst>
                  <a:ext uri="{FF2B5EF4-FFF2-40B4-BE49-F238E27FC236}">
                    <a16:creationId xmlns:a16="http://schemas.microsoft.com/office/drawing/2014/main" id="{F3E8F857-D62A-4D20-936C-C50C477B4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7" y="5159150"/>
                <a:ext cx="367986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/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009648BC-7195-4F13-AB4E-E03A846DD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42" y="5453063"/>
                <a:ext cx="375423" cy="369332"/>
              </a:xfrm>
              <a:prstGeom prst="rect">
                <a:avLst/>
              </a:prstGeom>
              <a:blipFill>
                <a:blip r:embed="rId1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/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6" name="TextBox 30">
                <a:extLst>
                  <a:ext uri="{FF2B5EF4-FFF2-40B4-BE49-F238E27FC236}">
                    <a16:creationId xmlns:a16="http://schemas.microsoft.com/office/drawing/2014/main" id="{E7AE6568-92AC-4B13-B42F-CAACFDBE8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42" y="5180920"/>
                <a:ext cx="548548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/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7" name="TextBox 31">
                <a:extLst>
                  <a:ext uri="{FF2B5EF4-FFF2-40B4-BE49-F238E27FC236}">
                    <a16:creationId xmlns:a16="http://schemas.microsoft.com/office/drawing/2014/main" id="{84942C58-0C13-4E6F-BA8E-8A4A7D910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42" y="5180920"/>
                <a:ext cx="5485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/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TextBox 32">
                <a:extLst>
                  <a:ext uri="{FF2B5EF4-FFF2-40B4-BE49-F238E27FC236}">
                    <a16:creationId xmlns:a16="http://schemas.microsoft.com/office/drawing/2014/main" id="{A6FAE760-6657-4E2E-94F9-BD09B1B86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742" y="5180920"/>
                <a:ext cx="548548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/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9" name="TextBox 33">
                <a:extLst>
                  <a:ext uri="{FF2B5EF4-FFF2-40B4-BE49-F238E27FC236}">
                    <a16:creationId xmlns:a16="http://schemas.microsoft.com/office/drawing/2014/main" id="{F0B3792B-F0A3-4C8F-A61B-7AD417A58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42" y="5180920"/>
                <a:ext cx="375424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/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0" name="TextBox 34">
                <a:extLst>
                  <a:ext uri="{FF2B5EF4-FFF2-40B4-BE49-F238E27FC236}">
                    <a16:creationId xmlns:a16="http://schemas.microsoft.com/office/drawing/2014/main" id="{496F93EC-8BD9-4F4A-A1B0-86F5697F2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742" y="5180920"/>
                <a:ext cx="375424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/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1" name="TextBox 35">
                <a:extLst>
                  <a:ext uri="{FF2B5EF4-FFF2-40B4-BE49-F238E27FC236}">
                    <a16:creationId xmlns:a16="http://schemas.microsoft.com/office/drawing/2014/main" id="{096F8455-40D6-4668-B884-D840A5735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180920"/>
                <a:ext cx="375424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/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2" name="TextBox 36">
                <a:extLst>
                  <a:ext uri="{FF2B5EF4-FFF2-40B4-BE49-F238E27FC236}">
                    <a16:creationId xmlns:a16="http://schemas.microsoft.com/office/drawing/2014/main" id="{E97AA036-9CA0-4434-B7AA-A69C0968D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5180920"/>
                <a:ext cx="375424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/>
              <p:nvPr/>
            </p:nvSpPr>
            <p:spPr>
              <a:xfrm>
                <a:off x="2181688" y="5496606"/>
                <a:ext cx="548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37">
                <a:extLst>
                  <a:ext uri="{FF2B5EF4-FFF2-40B4-BE49-F238E27FC236}">
                    <a16:creationId xmlns:a16="http://schemas.microsoft.com/office/drawing/2014/main" id="{3EA85CC1-D4F9-4E59-B547-361E50180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688" y="5496606"/>
                <a:ext cx="548548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/>
              <p:nvPr/>
            </p:nvSpPr>
            <p:spPr>
              <a:xfrm>
                <a:off x="2806038" y="5489737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38">
                <a:extLst>
                  <a:ext uri="{FF2B5EF4-FFF2-40B4-BE49-F238E27FC236}">
                    <a16:creationId xmlns:a16="http://schemas.microsoft.com/office/drawing/2014/main" id="{E1B93C69-CDF8-4B77-9E4D-00C181A55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038" y="5489737"/>
                <a:ext cx="375424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/>
              <p:nvPr/>
            </p:nvSpPr>
            <p:spPr>
              <a:xfrm>
                <a:off x="3346142" y="5496605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39">
                <a:extLst>
                  <a:ext uri="{FF2B5EF4-FFF2-40B4-BE49-F238E27FC236}">
                    <a16:creationId xmlns:a16="http://schemas.microsoft.com/office/drawing/2014/main" id="{3FB7DDD5-52D2-49F4-995F-1DA66A465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42" y="5496605"/>
                <a:ext cx="375424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/>
              <p:nvPr/>
            </p:nvSpPr>
            <p:spPr>
              <a:xfrm>
                <a:off x="3868787" y="5496606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40">
                <a:extLst>
                  <a:ext uri="{FF2B5EF4-FFF2-40B4-BE49-F238E27FC236}">
                    <a16:creationId xmlns:a16="http://schemas.microsoft.com/office/drawing/2014/main" id="{2B1A2279-3D97-4771-A159-6BCFE198F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787" y="5496606"/>
                <a:ext cx="375423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/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41">
                <a:extLst>
                  <a:ext uri="{FF2B5EF4-FFF2-40B4-BE49-F238E27FC236}">
                    <a16:creationId xmlns:a16="http://schemas.microsoft.com/office/drawing/2014/main" id="{94244097-54DB-4104-A1F1-C1F7E836F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090" y="5496606"/>
                <a:ext cx="375424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/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8" name="TextBox 42">
                <a:extLst>
                  <a:ext uri="{FF2B5EF4-FFF2-40B4-BE49-F238E27FC236}">
                    <a16:creationId xmlns:a16="http://schemas.microsoft.com/office/drawing/2014/main" id="{61E80AE1-C694-47FE-9731-07C4C8B74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542" y="5496606"/>
                <a:ext cx="375424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/>
              <p:nvPr/>
            </p:nvSpPr>
            <p:spPr>
              <a:xfrm>
                <a:off x="691274" y="5505484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TextBox 43">
                <a:extLst>
                  <a:ext uri="{FF2B5EF4-FFF2-40B4-BE49-F238E27FC236}">
                    <a16:creationId xmlns:a16="http://schemas.microsoft.com/office/drawing/2014/main" id="{BC7A0F6A-A4F5-4BEB-84F2-A38BF2C4F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74" y="5505484"/>
                <a:ext cx="375423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5" name="Picture 8">
            <a:extLst>
              <a:ext uri="{FF2B5EF4-FFF2-40B4-BE49-F238E27FC236}">
                <a16:creationId xmlns:a16="http://schemas.microsoft.com/office/drawing/2014/main" id="{95C3BC06-A218-4411-B3ED-FA354492FF59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022" y="1856558"/>
            <a:ext cx="4321628" cy="432162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6" name="TextBox 9">
            <a:extLst>
              <a:ext uri="{FF2B5EF4-FFF2-40B4-BE49-F238E27FC236}">
                <a16:creationId xmlns:a16="http://schemas.microsoft.com/office/drawing/2014/main" id="{773AA711-F286-4C0F-B6AB-B2DD4FF68959}"/>
              </a:ext>
            </a:extLst>
          </p:cNvPr>
          <p:cNvSpPr txBox="1"/>
          <p:nvPr/>
        </p:nvSpPr>
        <p:spPr>
          <a:xfrm>
            <a:off x="6611079" y="162795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7" name="TextBox 10">
            <a:extLst>
              <a:ext uri="{FF2B5EF4-FFF2-40B4-BE49-F238E27FC236}">
                <a16:creationId xmlns:a16="http://schemas.microsoft.com/office/drawing/2014/main" id="{CCA0F9F9-3A3D-43EA-9917-7CEC5128FB3D}"/>
              </a:ext>
            </a:extLst>
          </p:cNvPr>
          <p:cNvSpPr txBox="1"/>
          <p:nvPr/>
        </p:nvSpPr>
        <p:spPr>
          <a:xfrm>
            <a:off x="8853536" y="389218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78" name="Group 64">
            <a:extLst>
              <a:ext uri="{FF2B5EF4-FFF2-40B4-BE49-F238E27FC236}">
                <a16:creationId xmlns:a16="http://schemas.microsoft.com/office/drawing/2014/main" id="{523AF932-E80B-4C2F-A485-442923F92693}"/>
              </a:ext>
            </a:extLst>
          </p:cNvPr>
          <p:cNvGrpSpPr/>
          <p:nvPr/>
        </p:nvGrpSpPr>
        <p:grpSpPr>
          <a:xfrm>
            <a:off x="6014410" y="3387594"/>
            <a:ext cx="152400" cy="152400"/>
            <a:chOff x="1066800" y="762000"/>
            <a:chExt cx="152400" cy="152400"/>
          </a:xfrm>
        </p:grpSpPr>
        <p:cxnSp>
          <p:nvCxnSpPr>
            <p:cNvPr id="79" name="Straight Connector 65">
              <a:extLst>
                <a:ext uri="{FF2B5EF4-FFF2-40B4-BE49-F238E27FC236}">
                  <a16:creationId xmlns:a16="http://schemas.microsoft.com/office/drawing/2014/main" id="{81DF7B37-8C8E-4FBF-BA81-6EA2CCF3D534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66">
              <a:extLst>
                <a:ext uri="{FF2B5EF4-FFF2-40B4-BE49-F238E27FC236}">
                  <a16:creationId xmlns:a16="http://schemas.microsoft.com/office/drawing/2014/main" id="{B71A346A-E9B3-4AC5-B0AB-87C61F0FBCFB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64">
            <a:extLst>
              <a:ext uri="{FF2B5EF4-FFF2-40B4-BE49-F238E27FC236}">
                <a16:creationId xmlns:a16="http://schemas.microsoft.com/office/drawing/2014/main" id="{35D1A65E-955D-484B-9EFB-661B9C84EDC2}"/>
              </a:ext>
            </a:extLst>
          </p:cNvPr>
          <p:cNvGrpSpPr/>
          <p:nvPr/>
        </p:nvGrpSpPr>
        <p:grpSpPr>
          <a:xfrm>
            <a:off x="6202321" y="3974999"/>
            <a:ext cx="152400" cy="152400"/>
            <a:chOff x="1066800" y="762000"/>
            <a:chExt cx="152400" cy="152400"/>
          </a:xfrm>
        </p:grpSpPr>
        <p:cxnSp>
          <p:nvCxnSpPr>
            <p:cNvPr id="82" name="Straight Connector 65">
              <a:extLst>
                <a:ext uri="{FF2B5EF4-FFF2-40B4-BE49-F238E27FC236}">
                  <a16:creationId xmlns:a16="http://schemas.microsoft.com/office/drawing/2014/main" id="{EB9B29DC-17F5-40D5-8722-FB9698AB03D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66">
              <a:extLst>
                <a:ext uri="{FF2B5EF4-FFF2-40B4-BE49-F238E27FC236}">
                  <a16:creationId xmlns:a16="http://schemas.microsoft.com/office/drawing/2014/main" id="{E232AE01-6B48-4993-A5C8-2E801B98656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64">
            <a:extLst>
              <a:ext uri="{FF2B5EF4-FFF2-40B4-BE49-F238E27FC236}">
                <a16:creationId xmlns:a16="http://schemas.microsoft.com/office/drawing/2014/main" id="{857934FA-8A84-4E49-9A0E-8481E4D7DC36}"/>
              </a:ext>
            </a:extLst>
          </p:cNvPr>
          <p:cNvGrpSpPr/>
          <p:nvPr/>
        </p:nvGrpSpPr>
        <p:grpSpPr>
          <a:xfrm>
            <a:off x="6399109" y="4180665"/>
            <a:ext cx="152400" cy="152400"/>
            <a:chOff x="1066800" y="762000"/>
            <a:chExt cx="152400" cy="152400"/>
          </a:xfrm>
        </p:grpSpPr>
        <p:cxnSp>
          <p:nvCxnSpPr>
            <p:cNvPr id="85" name="Straight Connector 65">
              <a:extLst>
                <a:ext uri="{FF2B5EF4-FFF2-40B4-BE49-F238E27FC236}">
                  <a16:creationId xmlns:a16="http://schemas.microsoft.com/office/drawing/2014/main" id="{66E3398A-D1AA-4598-B607-037902817377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66">
              <a:extLst>
                <a:ext uri="{FF2B5EF4-FFF2-40B4-BE49-F238E27FC236}">
                  <a16:creationId xmlns:a16="http://schemas.microsoft.com/office/drawing/2014/main" id="{2058EF05-8B22-41CB-976C-2C968D99A43F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64">
            <a:extLst>
              <a:ext uri="{FF2B5EF4-FFF2-40B4-BE49-F238E27FC236}">
                <a16:creationId xmlns:a16="http://schemas.microsoft.com/office/drawing/2014/main" id="{73E382FB-AC14-4365-BE31-44103F3DB605}"/>
              </a:ext>
            </a:extLst>
          </p:cNvPr>
          <p:cNvGrpSpPr/>
          <p:nvPr/>
        </p:nvGrpSpPr>
        <p:grpSpPr>
          <a:xfrm>
            <a:off x="6604775" y="3977958"/>
            <a:ext cx="152400" cy="152400"/>
            <a:chOff x="1066800" y="762000"/>
            <a:chExt cx="152400" cy="152400"/>
          </a:xfrm>
        </p:grpSpPr>
        <p:cxnSp>
          <p:nvCxnSpPr>
            <p:cNvPr id="88" name="Straight Connector 65">
              <a:extLst>
                <a:ext uri="{FF2B5EF4-FFF2-40B4-BE49-F238E27FC236}">
                  <a16:creationId xmlns:a16="http://schemas.microsoft.com/office/drawing/2014/main" id="{CF6384E5-9A7D-4236-A9FC-1CB3809357A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66">
              <a:extLst>
                <a:ext uri="{FF2B5EF4-FFF2-40B4-BE49-F238E27FC236}">
                  <a16:creationId xmlns:a16="http://schemas.microsoft.com/office/drawing/2014/main" id="{9F60DE70-94D0-4CEE-B6AC-472B7B1A2D03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40BBCFD5-22E7-4EE1-AB29-048F9DB048ED}"/>
              </a:ext>
            </a:extLst>
          </p:cNvPr>
          <p:cNvGrpSpPr/>
          <p:nvPr/>
        </p:nvGrpSpPr>
        <p:grpSpPr>
          <a:xfrm>
            <a:off x="6801564" y="3384634"/>
            <a:ext cx="152400" cy="152400"/>
            <a:chOff x="1066800" y="762000"/>
            <a:chExt cx="152400" cy="152400"/>
          </a:xfrm>
        </p:grpSpPr>
        <p:cxnSp>
          <p:nvCxnSpPr>
            <p:cNvPr id="91" name="Straight Connector 65">
              <a:extLst>
                <a:ext uri="{FF2B5EF4-FFF2-40B4-BE49-F238E27FC236}">
                  <a16:creationId xmlns:a16="http://schemas.microsoft.com/office/drawing/2014/main" id="{17D170BF-8672-4AC6-BE3C-9BEAED6CE6A0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66">
              <a:extLst>
                <a:ext uri="{FF2B5EF4-FFF2-40B4-BE49-F238E27FC236}">
                  <a16:creationId xmlns:a16="http://schemas.microsoft.com/office/drawing/2014/main" id="{E1EE40B2-C66B-432E-8B8F-CA4E575DAD4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64">
            <a:extLst>
              <a:ext uri="{FF2B5EF4-FFF2-40B4-BE49-F238E27FC236}">
                <a16:creationId xmlns:a16="http://schemas.microsoft.com/office/drawing/2014/main" id="{952A8B86-7BB6-44F8-BBD1-0B7C2831F10B}"/>
              </a:ext>
            </a:extLst>
          </p:cNvPr>
          <p:cNvGrpSpPr/>
          <p:nvPr/>
        </p:nvGrpSpPr>
        <p:grpSpPr>
          <a:xfrm>
            <a:off x="6998351" y="2409570"/>
            <a:ext cx="152400" cy="152400"/>
            <a:chOff x="1066800" y="762000"/>
            <a:chExt cx="152400" cy="152400"/>
          </a:xfrm>
        </p:grpSpPr>
        <p:cxnSp>
          <p:nvCxnSpPr>
            <p:cNvPr id="94" name="Straight Connector 65">
              <a:extLst>
                <a:ext uri="{FF2B5EF4-FFF2-40B4-BE49-F238E27FC236}">
                  <a16:creationId xmlns:a16="http://schemas.microsoft.com/office/drawing/2014/main" id="{7DE89BD7-447B-486C-BD0C-532C4FF8A305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66">
              <a:extLst>
                <a:ext uri="{FF2B5EF4-FFF2-40B4-BE49-F238E27FC236}">
                  <a16:creationId xmlns:a16="http://schemas.microsoft.com/office/drawing/2014/main" id="{E2B27987-133D-497F-BAF1-FB3424792DF1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64">
            <a:extLst>
              <a:ext uri="{FF2B5EF4-FFF2-40B4-BE49-F238E27FC236}">
                <a16:creationId xmlns:a16="http://schemas.microsoft.com/office/drawing/2014/main" id="{73A41E9C-3C4C-4E50-B831-2D83572D71C1}"/>
              </a:ext>
            </a:extLst>
          </p:cNvPr>
          <p:cNvGrpSpPr/>
          <p:nvPr/>
        </p:nvGrpSpPr>
        <p:grpSpPr>
          <a:xfrm>
            <a:off x="5819101" y="2393294"/>
            <a:ext cx="152400" cy="152400"/>
            <a:chOff x="1066800" y="762000"/>
            <a:chExt cx="152400" cy="152400"/>
          </a:xfrm>
        </p:grpSpPr>
        <p:cxnSp>
          <p:nvCxnSpPr>
            <p:cNvPr id="97" name="Straight Connector 65">
              <a:extLst>
                <a:ext uri="{FF2B5EF4-FFF2-40B4-BE49-F238E27FC236}">
                  <a16:creationId xmlns:a16="http://schemas.microsoft.com/office/drawing/2014/main" id="{C5710111-C876-4978-AEA7-148970D51AC8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66">
              <a:extLst>
                <a:ext uri="{FF2B5EF4-FFF2-40B4-BE49-F238E27FC236}">
                  <a16:creationId xmlns:a16="http://schemas.microsoft.com/office/drawing/2014/main" id="{6071A5B8-9752-467A-B3B6-0CDC0966A30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フリーフォーム: 図形 100">
            <a:extLst>
              <a:ext uri="{FF2B5EF4-FFF2-40B4-BE49-F238E27FC236}">
                <a16:creationId xmlns:a16="http://schemas.microsoft.com/office/drawing/2014/main" id="{5570132A-D6F0-48F1-95B0-1CF69F2E3A17}"/>
              </a:ext>
            </a:extLst>
          </p:cNvPr>
          <p:cNvSpPr/>
          <p:nvPr/>
        </p:nvSpPr>
        <p:spPr>
          <a:xfrm>
            <a:off x="5841507" y="2077375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2" name="Group 64">
            <a:extLst>
              <a:ext uri="{FF2B5EF4-FFF2-40B4-BE49-F238E27FC236}">
                <a16:creationId xmlns:a16="http://schemas.microsoft.com/office/drawing/2014/main" id="{F76ECE9E-58A8-41D5-932F-2F92EEAAE5BA}"/>
              </a:ext>
            </a:extLst>
          </p:cNvPr>
          <p:cNvGrpSpPr/>
          <p:nvPr/>
        </p:nvGrpSpPr>
        <p:grpSpPr>
          <a:xfrm>
            <a:off x="6220076" y="3389072"/>
            <a:ext cx="152400" cy="152400"/>
            <a:chOff x="1066800" y="762000"/>
            <a:chExt cx="152400" cy="152400"/>
          </a:xfrm>
        </p:grpSpPr>
        <p:cxnSp>
          <p:nvCxnSpPr>
            <p:cNvPr id="103" name="Straight Connector 65">
              <a:extLst>
                <a:ext uri="{FF2B5EF4-FFF2-40B4-BE49-F238E27FC236}">
                  <a16:creationId xmlns:a16="http://schemas.microsoft.com/office/drawing/2014/main" id="{16688928-AA9C-4F7E-A2C1-480FB572DC2E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66">
              <a:extLst>
                <a:ext uri="{FF2B5EF4-FFF2-40B4-BE49-F238E27FC236}">
                  <a16:creationId xmlns:a16="http://schemas.microsoft.com/office/drawing/2014/main" id="{66CB89C8-B2CE-4D06-BDE6-413F5E1EF510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64">
            <a:extLst>
              <a:ext uri="{FF2B5EF4-FFF2-40B4-BE49-F238E27FC236}">
                <a16:creationId xmlns:a16="http://schemas.microsoft.com/office/drawing/2014/main" id="{3F1FEBF8-17C8-455F-B3FE-9439DA50E66F}"/>
              </a:ext>
            </a:extLst>
          </p:cNvPr>
          <p:cNvGrpSpPr/>
          <p:nvPr/>
        </p:nvGrpSpPr>
        <p:grpSpPr>
          <a:xfrm>
            <a:off x="6407987" y="3976477"/>
            <a:ext cx="152400" cy="152400"/>
            <a:chOff x="1066800" y="762000"/>
            <a:chExt cx="152400" cy="152400"/>
          </a:xfrm>
        </p:grpSpPr>
        <p:cxnSp>
          <p:nvCxnSpPr>
            <p:cNvPr id="106" name="Straight Connector 65">
              <a:extLst>
                <a:ext uri="{FF2B5EF4-FFF2-40B4-BE49-F238E27FC236}">
                  <a16:creationId xmlns:a16="http://schemas.microsoft.com/office/drawing/2014/main" id="{CC3931AB-AAA5-4432-92CF-0F54ABDDB3F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66">
              <a:extLst>
                <a:ext uri="{FF2B5EF4-FFF2-40B4-BE49-F238E27FC236}">
                  <a16:creationId xmlns:a16="http://schemas.microsoft.com/office/drawing/2014/main" id="{681D3DDD-D7C3-4C7C-8378-C0CF3A5C03CE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64">
            <a:extLst>
              <a:ext uri="{FF2B5EF4-FFF2-40B4-BE49-F238E27FC236}">
                <a16:creationId xmlns:a16="http://schemas.microsoft.com/office/drawing/2014/main" id="{1E0B2203-4C99-40CC-A2C3-2F58B44A2FCA}"/>
              </a:ext>
            </a:extLst>
          </p:cNvPr>
          <p:cNvGrpSpPr/>
          <p:nvPr/>
        </p:nvGrpSpPr>
        <p:grpSpPr>
          <a:xfrm>
            <a:off x="6604775" y="4182143"/>
            <a:ext cx="152400" cy="152400"/>
            <a:chOff x="1066800" y="762000"/>
            <a:chExt cx="152400" cy="152400"/>
          </a:xfrm>
        </p:grpSpPr>
        <p:cxnSp>
          <p:nvCxnSpPr>
            <p:cNvPr id="109" name="Straight Connector 65">
              <a:extLst>
                <a:ext uri="{FF2B5EF4-FFF2-40B4-BE49-F238E27FC236}">
                  <a16:creationId xmlns:a16="http://schemas.microsoft.com/office/drawing/2014/main" id="{7D89C5C5-10AA-4C80-96A0-3316890141CD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66">
              <a:extLst>
                <a:ext uri="{FF2B5EF4-FFF2-40B4-BE49-F238E27FC236}">
                  <a16:creationId xmlns:a16="http://schemas.microsoft.com/office/drawing/2014/main" id="{3D8B322F-5A0E-4E29-85A8-DB69DDE17AC5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64">
            <a:extLst>
              <a:ext uri="{FF2B5EF4-FFF2-40B4-BE49-F238E27FC236}">
                <a16:creationId xmlns:a16="http://schemas.microsoft.com/office/drawing/2014/main" id="{9AF7B87E-0A81-4CF0-BD9C-D40E8FBE4162}"/>
              </a:ext>
            </a:extLst>
          </p:cNvPr>
          <p:cNvGrpSpPr/>
          <p:nvPr/>
        </p:nvGrpSpPr>
        <p:grpSpPr>
          <a:xfrm>
            <a:off x="6810441" y="3979436"/>
            <a:ext cx="152400" cy="152400"/>
            <a:chOff x="1066800" y="762000"/>
            <a:chExt cx="152400" cy="152400"/>
          </a:xfrm>
        </p:grpSpPr>
        <p:cxnSp>
          <p:nvCxnSpPr>
            <p:cNvPr id="112" name="Straight Connector 65">
              <a:extLst>
                <a:ext uri="{FF2B5EF4-FFF2-40B4-BE49-F238E27FC236}">
                  <a16:creationId xmlns:a16="http://schemas.microsoft.com/office/drawing/2014/main" id="{B17BECFB-1002-4A48-BEE2-706337D5D391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66">
              <a:extLst>
                <a:ext uri="{FF2B5EF4-FFF2-40B4-BE49-F238E27FC236}">
                  <a16:creationId xmlns:a16="http://schemas.microsoft.com/office/drawing/2014/main" id="{ED5999D4-1241-4261-9730-F6B30C1A081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64">
            <a:extLst>
              <a:ext uri="{FF2B5EF4-FFF2-40B4-BE49-F238E27FC236}">
                <a16:creationId xmlns:a16="http://schemas.microsoft.com/office/drawing/2014/main" id="{89C2D7B8-32CD-4ADE-AF90-1E1578E59AB0}"/>
              </a:ext>
            </a:extLst>
          </p:cNvPr>
          <p:cNvGrpSpPr/>
          <p:nvPr/>
        </p:nvGrpSpPr>
        <p:grpSpPr>
          <a:xfrm>
            <a:off x="7007230" y="3386112"/>
            <a:ext cx="152400" cy="152400"/>
            <a:chOff x="1066800" y="762000"/>
            <a:chExt cx="152400" cy="152400"/>
          </a:xfrm>
        </p:grpSpPr>
        <p:cxnSp>
          <p:nvCxnSpPr>
            <p:cNvPr id="115" name="Straight Connector 65">
              <a:extLst>
                <a:ext uri="{FF2B5EF4-FFF2-40B4-BE49-F238E27FC236}">
                  <a16:creationId xmlns:a16="http://schemas.microsoft.com/office/drawing/2014/main" id="{F3D17265-D788-4A14-A7CA-E5EF746A64DC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66">
              <a:extLst>
                <a:ext uri="{FF2B5EF4-FFF2-40B4-BE49-F238E27FC236}">
                  <a16:creationId xmlns:a16="http://schemas.microsoft.com/office/drawing/2014/main" id="{3DD52775-3D23-47FD-B0B2-DB7786B47CAC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64">
            <a:extLst>
              <a:ext uri="{FF2B5EF4-FFF2-40B4-BE49-F238E27FC236}">
                <a16:creationId xmlns:a16="http://schemas.microsoft.com/office/drawing/2014/main" id="{1FDBC07D-3F65-43AD-AA8E-8AE685B6161D}"/>
              </a:ext>
            </a:extLst>
          </p:cNvPr>
          <p:cNvGrpSpPr/>
          <p:nvPr/>
        </p:nvGrpSpPr>
        <p:grpSpPr>
          <a:xfrm>
            <a:off x="7204017" y="2411048"/>
            <a:ext cx="152400" cy="152400"/>
            <a:chOff x="1066800" y="762000"/>
            <a:chExt cx="152400" cy="152400"/>
          </a:xfrm>
        </p:grpSpPr>
        <p:cxnSp>
          <p:nvCxnSpPr>
            <p:cNvPr id="118" name="Straight Connector 65">
              <a:extLst>
                <a:ext uri="{FF2B5EF4-FFF2-40B4-BE49-F238E27FC236}">
                  <a16:creationId xmlns:a16="http://schemas.microsoft.com/office/drawing/2014/main" id="{33B6D22F-CA32-4B62-AF6E-52D074984292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66">
              <a:extLst>
                <a:ext uri="{FF2B5EF4-FFF2-40B4-BE49-F238E27FC236}">
                  <a16:creationId xmlns:a16="http://schemas.microsoft.com/office/drawing/2014/main" id="{8445364E-9AAC-470F-9443-CE434B198624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64">
            <a:extLst>
              <a:ext uri="{FF2B5EF4-FFF2-40B4-BE49-F238E27FC236}">
                <a16:creationId xmlns:a16="http://schemas.microsoft.com/office/drawing/2014/main" id="{59419468-6C91-425B-A580-4DBE54BC0B7B}"/>
              </a:ext>
            </a:extLst>
          </p:cNvPr>
          <p:cNvGrpSpPr/>
          <p:nvPr/>
        </p:nvGrpSpPr>
        <p:grpSpPr>
          <a:xfrm>
            <a:off x="6024767" y="2394772"/>
            <a:ext cx="152400" cy="152400"/>
            <a:chOff x="1066800" y="762000"/>
            <a:chExt cx="152400" cy="152400"/>
          </a:xfrm>
        </p:grpSpPr>
        <p:cxnSp>
          <p:nvCxnSpPr>
            <p:cNvPr id="121" name="Straight Connector 65">
              <a:extLst>
                <a:ext uri="{FF2B5EF4-FFF2-40B4-BE49-F238E27FC236}">
                  <a16:creationId xmlns:a16="http://schemas.microsoft.com/office/drawing/2014/main" id="{EA075271-A9C8-44C2-AB0C-B4E9E26F19C9}"/>
                </a:ext>
              </a:extLst>
            </p:cNvPr>
            <p:cNvCxnSpPr/>
            <p:nvPr/>
          </p:nvCxnSpPr>
          <p:spPr>
            <a:xfrm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66">
              <a:extLst>
                <a:ext uri="{FF2B5EF4-FFF2-40B4-BE49-F238E27FC236}">
                  <a16:creationId xmlns:a16="http://schemas.microsoft.com/office/drawing/2014/main" id="{D6F13C8E-2AC9-48E7-8DB9-46A58B801762}"/>
                </a:ext>
              </a:extLst>
            </p:cNvPr>
            <p:cNvCxnSpPr/>
            <p:nvPr/>
          </p:nvCxnSpPr>
          <p:spPr>
            <a:xfrm flipH="1">
              <a:off x="1066800" y="7620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966AF20E-04A7-4D69-A6C1-4593A8549F9C}"/>
              </a:ext>
            </a:extLst>
          </p:cNvPr>
          <p:cNvSpPr/>
          <p:nvPr/>
        </p:nvSpPr>
        <p:spPr>
          <a:xfrm>
            <a:off x="6047173" y="2078853"/>
            <a:ext cx="1278384" cy="2183929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/>
              <p:nvPr/>
            </p:nvSpPr>
            <p:spPr>
              <a:xfrm>
                <a:off x="6952313" y="1732625"/>
                <a:ext cx="2080057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5" name="テキスト ボックス 124">
                <a:extLst>
                  <a:ext uri="{FF2B5EF4-FFF2-40B4-BE49-F238E27FC236}">
                    <a16:creationId xmlns:a16="http://schemas.microsoft.com/office/drawing/2014/main" id="{3D1A2278-0811-4D43-A585-DA3578C6B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313" y="1732625"/>
                <a:ext cx="2080057" cy="312586"/>
              </a:xfrm>
              <a:prstGeom prst="rect">
                <a:avLst/>
              </a:prstGeom>
              <a:blipFill>
                <a:blip r:embed="rId3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475290" y="6121702"/>
                <a:ext cx="83531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see that replacing x with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has translated the graph 1 units to the right!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0" y="6121702"/>
                <a:ext cx="8353184" cy="338554"/>
              </a:xfrm>
              <a:prstGeom prst="rect">
                <a:avLst/>
              </a:prstGeom>
              <a:blipFill>
                <a:blip r:embed="rId36"/>
                <a:stretch>
                  <a:fillRect l="-438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直線矢印コネクタ 126">
            <a:extLst>
              <a:ext uri="{FF2B5EF4-FFF2-40B4-BE49-F238E27FC236}">
                <a16:creationId xmlns:a16="http://schemas.microsoft.com/office/drawing/2014/main" id="{898B5E59-3A03-4F86-AB20-C40A22261F04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3543070" y="4645304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01BC048B-C376-4288-9B66-1FB4FFC7D0C5}"/>
              </a:ext>
            </a:extLst>
          </p:cNvPr>
          <p:cNvCxnSpPr>
            <a:cxnSpLocks/>
          </p:cNvCxnSpPr>
          <p:nvPr/>
        </p:nvCxnSpPr>
        <p:spPr>
          <a:xfrm>
            <a:off x="3038522" y="4655661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D82DA640-FA06-44FD-B67C-83786133E3C7}"/>
              </a:ext>
            </a:extLst>
          </p:cNvPr>
          <p:cNvCxnSpPr>
            <a:cxnSpLocks/>
          </p:cNvCxnSpPr>
          <p:nvPr/>
        </p:nvCxnSpPr>
        <p:spPr>
          <a:xfrm>
            <a:off x="2551729" y="4648263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>
            <a:extLst>
              <a:ext uri="{FF2B5EF4-FFF2-40B4-BE49-F238E27FC236}">
                <a16:creationId xmlns:a16="http://schemas.microsoft.com/office/drawing/2014/main" id="{9CB6C753-5B9C-422C-8B5C-98F8F755BFE3}"/>
              </a:ext>
            </a:extLst>
          </p:cNvPr>
          <p:cNvCxnSpPr>
            <a:cxnSpLocks/>
          </p:cNvCxnSpPr>
          <p:nvPr/>
        </p:nvCxnSpPr>
        <p:spPr>
          <a:xfrm>
            <a:off x="2038303" y="4649742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>
            <a:extLst>
              <a:ext uri="{FF2B5EF4-FFF2-40B4-BE49-F238E27FC236}">
                <a16:creationId xmlns:a16="http://schemas.microsoft.com/office/drawing/2014/main" id="{DFE38493-96AB-4837-9FEE-8F97B05A8B63}"/>
              </a:ext>
            </a:extLst>
          </p:cNvPr>
          <p:cNvCxnSpPr>
            <a:cxnSpLocks/>
          </p:cNvCxnSpPr>
          <p:nvPr/>
        </p:nvCxnSpPr>
        <p:spPr>
          <a:xfrm>
            <a:off x="1505643" y="4649743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132">
            <a:extLst>
              <a:ext uri="{FF2B5EF4-FFF2-40B4-BE49-F238E27FC236}">
                <a16:creationId xmlns:a16="http://schemas.microsoft.com/office/drawing/2014/main" id="{9DD25548-A28F-4C54-A1A6-0EB0EACFA06F}"/>
              </a:ext>
            </a:extLst>
          </p:cNvPr>
          <p:cNvCxnSpPr>
            <a:cxnSpLocks/>
          </p:cNvCxnSpPr>
          <p:nvPr/>
        </p:nvCxnSpPr>
        <p:spPr>
          <a:xfrm>
            <a:off x="992217" y="4651222"/>
            <a:ext cx="389738" cy="9121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/>
              <p:nvPr/>
            </p:nvSpPr>
            <p:spPr>
              <a:xfrm>
                <a:off x="436103" y="6343771"/>
                <a:ext cx="84705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get the same set of values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but we need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values that are one higher to do so!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8" name="テキスト ボックス 125">
                <a:extLst>
                  <a:ext uri="{FF2B5EF4-FFF2-40B4-BE49-F238E27FC236}">
                    <a16:creationId xmlns:a16="http://schemas.microsoft.com/office/drawing/2014/main" id="{6E173DB5-8F87-4D0A-AFAE-CED8B3C8E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03" y="6343771"/>
                <a:ext cx="8470589" cy="338554"/>
              </a:xfrm>
              <a:prstGeom prst="rect">
                <a:avLst/>
              </a:prstGeom>
              <a:blipFill>
                <a:blip r:embed="rId37"/>
                <a:stretch>
                  <a:fillRect l="-432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/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4" name="テキスト ボックス 123">
                <a:extLst>
                  <a:ext uri="{FF2B5EF4-FFF2-40B4-BE49-F238E27FC236}">
                    <a16:creationId xmlns:a16="http://schemas.microsoft.com/office/drawing/2014/main" id="{11026062-6BB1-4394-8D02-9D055737A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17" y="1677879"/>
                <a:ext cx="1221232" cy="312586"/>
              </a:xfrm>
              <a:prstGeom prst="rect">
                <a:avLst/>
              </a:prstGeom>
              <a:blipFill>
                <a:blip r:embed="rId38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36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123" grpId="0" animBg="1"/>
      <p:bldP spid="125" grpId="0"/>
      <p:bldP spid="126" grpId="0"/>
      <p:bldP spid="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12DD4E80-5109-40D1-9254-71257C3B005A}"/>
              </a:ext>
            </a:extLst>
          </p:cNvPr>
          <p:cNvCxnSpPr>
            <a:cxnSpLocks/>
          </p:cNvCxnSpPr>
          <p:nvPr/>
        </p:nvCxnSpPr>
        <p:spPr>
          <a:xfrm flipH="1">
            <a:off x="2512381" y="2627790"/>
            <a:ext cx="2823100" cy="7457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>
            <a:extLst>
              <a:ext uri="{FF2B5EF4-FFF2-40B4-BE49-F238E27FC236}">
                <a16:creationId xmlns:a16="http://schemas.microsoft.com/office/drawing/2014/main" id="{74C4D841-9C34-4A6E-87EE-4A18A7505C4F}"/>
              </a:ext>
            </a:extLst>
          </p:cNvPr>
          <p:cNvCxnSpPr>
            <a:cxnSpLocks/>
          </p:cNvCxnSpPr>
          <p:nvPr/>
        </p:nvCxnSpPr>
        <p:spPr>
          <a:xfrm flipH="1">
            <a:off x="2567127" y="3497802"/>
            <a:ext cx="2626310" cy="8182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 Box 34">
            <a:extLst>
              <a:ext uri="{FF2B5EF4-FFF2-40B4-BE49-F238E27FC236}">
                <a16:creationId xmlns:a16="http://schemas.microsoft.com/office/drawing/2014/main" id="{608192CC-67B7-499B-9A9B-9C7243188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754" y="2111357"/>
            <a:ext cx="385560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Note the difference here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GB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In the first one, we are just adding/subtracting a value to the equation, which moves it up and down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I</a:t>
            </a:r>
            <a:r>
              <a:rPr lang="en-GB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n the second one, we are adding/subtracting a value to x before any calculations are done, which moves the graph sideways</a:t>
            </a:r>
          </a:p>
        </p:txBody>
      </p:sp>
    </p:spTree>
    <p:extLst>
      <p:ext uri="{BB962C8B-B14F-4D97-AF65-F5344CB8AC3E}">
        <p14:creationId xmlns:p14="http://schemas.microsoft.com/office/powerpoint/2010/main" val="205507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E3AD9739-02E9-4585-8B0E-D3E204C67C18}"/>
              </a:ext>
            </a:extLst>
          </p:cNvPr>
          <p:cNvCxnSpPr>
            <a:cxnSpLocks/>
          </p:cNvCxnSpPr>
          <p:nvPr/>
        </p:nvCxnSpPr>
        <p:spPr>
          <a:xfrm flipV="1">
            <a:off x="6593060" y="2415851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52C81474-9663-4F46-8AEA-781E845CE348}"/>
              </a:ext>
            </a:extLst>
          </p:cNvPr>
          <p:cNvCxnSpPr>
            <a:cxnSpLocks/>
          </p:cNvCxnSpPr>
          <p:nvPr/>
        </p:nvCxnSpPr>
        <p:spPr>
          <a:xfrm rot="5400000" flipV="1">
            <a:off x="6638928" y="2443964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12955B-97E4-451E-B55C-D13E6DF09D11}"/>
                  </a:ext>
                </a:extLst>
              </p:cNvPr>
              <p:cNvSpPr txBox="1"/>
              <p:nvPr/>
            </p:nvSpPr>
            <p:spPr>
              <a:xfrm>
                <a:off x="5104660" y="1322772"/>
                <a:ext cx="292900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Sketch the following graphs:</a:t>
                </a: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12955B-97E4-451E-B55C-D13E6DF09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660" y="1322772"/>
                <a:ext cx="2929007" cy="1077218"/>
              </a:xfrm>
              <a:prstGeom prst="rect">
                <a:avLst/>
              </a:prstGeom>
              <a:blipFill>
                <a:blip r:embed="rId4"/>
                <a:stretch>
                  <a:fillRect l="-1040" t="-1130" r="-208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9">
            <a:extLst>
              <a:ext uri="{FF2B5EF4-FFF2-40B4-BE49-F238E27FC236}">
                <a16:creationId xmlns:a16="http://schemas.microsoft.com/office/drawing/2014/main" id="{9DAA953C-B5DF-43A7-9A75-869F0B7E9392}"/>
              </a:ext>
            </a:extLst>
          </p:cNvPr>
          <p:cNvSpPr txBox="1"/>
          <p:nvPr/>
        </p:nvSpPr>
        <p:spPr>
          <a:xfrm>
            <a:off x="6522303" y="218725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098A020E-D582-49C1-97DF-10E675F5693A}"/>
              </a:ext>
            </a:extLst>
          </p:cNvPr>
          <p:cNvSpPr txBox="1"/>
          <p:nvPr/>
        </p:nvSpPr>
        <p:spPr>
          <a:xfrm>
            <a:off x="8764760" y="445148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56E13C4C-D5ED-44CF-894D-0D52A98C8AA5}"/>
              </a:ext>
            </a:extLst>
          </p:cNvPr>
          <p:cNvSpPr/>
          <p:nvPr/>
        </p:nvSpPr>
        <p:spPr>
          <a:xfrm>
            <a:off x="5974672" y="2503503"/>
            <a:ext cx="1233996" cy="2104030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51655787-F580-4762-BCBC-E54BDDCE4761}"/>
              </a:ext>
            </a:extLst>
          </p:cNvPr>
          <p:cNvSpPr/>
          <p:nvPr/>
        </p:nvSpPr>
        <p:spPr>
          <a:xfrm>
            <a:off x="6366769" y="2504983"/>
            <a:ext cx="1233996" cy="2104030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29B1EB6-7778-488C-9989-90A57B32523A}"/>
              </a:ext>
            </a:extLst>
          </p:cNvPr>
          <p:cNvSpPr/>
          <p:nvPr/>
        </p:nvSpPr>
        <p:spPr>
          <a:xfrm>
            <a:off x="6010183" y="2485748"/>
            <a:ext cx="1136342" cy="1743004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A6F62FC-D611-4E5F-96AE-8EF9121098F0}"/>
                  </a:ext>
                </a:extLst>
              </p:cNvPr>
              <p:cNvSpPr txBox="1"/>
              <p:nvPr/>
            </p:nvSpPr>
            <p:spPr>
              <a:xfrm>
                <a:off x="5237444" y="2521258"/>
                <a:ext cx="795218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A6F62FC-D611-4E5F-96AE-8EF912109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444" y="2521258"/>
                <a:ext cx="795218" cy="312586"/>
              </a:xfrm>
              <a:prstGeom prst="rect">
                <a:avLst/>
              </a:prstGeom>
              <a:blipFill>
                <a:blip r:embed="rId5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2E59F5D-0699-423E-A114-AD68EFD688A2}"/>
                  </a:ext>
                </a:extLst>
              </p:cNvPr>
              <p:cNvSpPr txBox="1"/>
              <p:nvPr/>
            </p:nvSpPr>
            <p:spPr>
              <a:xfrm>
                <a:off x="7600385" y="2549371"/>
                <a:ext cx="1264512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2E59F5D-0699-423E-A114-AD68EFD68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385" y="2549371"/>
                <a:ext cx="1264512" cy="312586"/>
              </a:xfrm>
              <a:prstGeom prst="rect">
                <a:avLst/>
              </a:prstGeom>
              <a:blipFill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30A2216-A52E-43CF-9EE5-25DF45FFC191}"/>
                  </a:ext>
                </a:extLst>
              </p:cNvPr>
              <p:cNvSpPr txBox="1"/>
              <p:nvPr/>
            </p:nvSpPr>
            <p:spPr>
              <a:xfrm>
                <a:off x="7146144" y="2361460"/>
                <a:ext cx="1117037" cy="3125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30A2216-A52E-43CF-9EE5-25DF45FFC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6144" y="2361460"/>
                <a:ext cx="1117037" cy="312586"/>
              </a:xfrm>
              <a:prstGeom prst="rect">
                <a:avLst/>
              </a:prstGeom>
              <a:blipFill>
                <a:blip r:embed="rId7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050452-EC98-44B1-A1E8-5168B42AC187}"/>
              </a:ext>
            </a:extLst>
          </p:cNvPr>
          <p:cNvSpPr txBox="1"/>
          <p:nvPr/>
        </p:nvSpPr>
        <p:spPr>
          <a:xfrm>
            <a:off x="6569475" y="1873189"/>
            <a:ext cx="18934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Translates 2 units right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2BA3FEE-DCBB-4731-A68F-01482A0FA145}"/>
              </a:ext>
            </a:extLst>
          </p:cNvPr>
          <p:cNvSpPr txBox="1"/>
          <p:nvPr/>
        </p:nvSpPr>
        <p:spPr>
          <a:xfrm>
            <a:off x="6437789" y="2096610"/>
            <a:ext cx="1696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Translates 2 units up</a:t>
            </a:r>
            <a:endParaRPr lang="en-GB" sz="1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5A61E37-4E60-4A1D-BBAD-CC56B9E8B00E}"/>
                  </a:ext>
                </a:extLst>
              </p:cNvPr>
              <p:cNvSpPr txBox="1"/>
              <p:nvPr/>
            </p:nvSpPr>
            <p:spPr>
              <a:xfrm>
                <a:off x="6295366" y="4573480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5A61E37-4E60-4A1D-BBAD-CC56B9E8B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366" y="4573480"/>
                <a:ext cx="37061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7CFC92D-2067-47E1-AE37-EA17B2E53572}"/>
                  </a:ext>
                </a:extLst>
              </p:cNvPr>
              <p:cNvSpPr txBox="1"/>
              <p:nvPr/>
            </p:nvSpPr>
            <p:spPr>
              <a:xfrm>
                <a:off x="6811751" y="4574959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7CFC92D-2067-47E1-AE37-EA17B2E53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751" y="4574959"/>
                <a:ext cx="37061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840970-16D2-445A-8DF6-AF120AE393F0}"/>
                  </a:ext>
                </a:extLst>
              </p:cNvPr>
              <p:cNvSpPr txBox="1"/>
              <p:nvPr/>
            </p:nvSpPr>
            <p:spPr>
              <a:xfrm>
                <a:off x="6316081" y="3697549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840970-16D2-445A-8DF6-AF120AE39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081" y="3697549"/>
                <a:ext cx="3706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98C94F-A340-4B4F-BF66-16B897F24FEB}"/>
                  </a:ext>
                </a:extLst>
              </p:cNvPr>
              <p:cNvSpPr txBox="1"/>
              <p:nvPr/>
            </p:nvSpPr>
            <p:spPr>
              <a:xfrm>
                <a:off x="6326438" y="4142912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chemeClr val="accent6">
                      <a:lumMod val="7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898C94F-A340-4B4F-BF66-16B897F24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438" y="4142912"/>
                <a:ext cx="37061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20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1" grpId="1" animBg="1"/>
      <p:bldP spid="12" grpId="0" animBg="1"/>
      <p:bldP spid="13" grpId="0"/>
      <p:bldP spid="14" grpId="0"/>
      <p:bldP spid="14" grpId="1"/>
      <p:bldP spid="16" grpId="0"/>
      <p:bldP spid="17" grpId="0"/>
      <p:bldP spid="17" grpId="1"/>
      <p:bldP spid="18" grpId="0"/>
      <p:bldP spid="22" grpId="0"/>
      <p:bldP spid="23" grpId="0"/>
      <p:bldP spid="23" grpId="1"/>
      <p:bldP spid="24" grpId="0"/>
      <p:bldP spid="24" grpId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/>
              <p:nvPr/>
            </p:nvSpPr>
            <p:spPr>
              <a:xfrm>
                <a:off x="4144058" y="1181991"/>
                <a:ext cx="47921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sketch the graphs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058" y="1181991"/>
                <a:ext cx="4792183" cy="584775"/>
              </a:xfrm>
              <a:prstGeom prst="rect">
                <a:avLst/>
              </a:prstGeom>
              <a:blipFill>
                <a:blip r:embed="rId4"/>
                <a:stretch>
                  <a:fillRect l="-763" t="-2083" r="-76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0F99ED2-D82E-4A3B-A02F-1FF950EEE278}"/>
              </a:ext>
            </a:extLst>
          </p:cNvPr>
          <p:cNvGrpSpPr/>
          <p:nvPr/>
        </p:nvGrpSpPr>
        <p:grpSpPr>
          <a:xfrm>
            <a:off x="4216989" y="2205191"/>
            <a:ext cx="2021240" cy="2082910"/>
            <a:chOff x="4388439" y="2142862"/>
            <a:chExt cx="2021240" cy="2082910"/>
          </a:xfrm>
        </p:grpSpPr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D6B102AE-D1E6-455F-BB11-2B1159EB4D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FFB6832-939E-4392-ACE0-865D4138DFE6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1EE324-C6FA-439A-B4BE-0BC1D0564CD3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ACF6CCCF-F99B-4B83-A369-84F9D90404F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5583C4B-A4E9-4324-98C4-03831D5867BA}"/>
              </a:ext>
            </a:extLst>
          </p:cNvPr>
          <p:cNvGrpSpPr/>
          <p:nvPr/>
        </p:nvGrpSpPr>
        <p:grpSpPr>
          <a:xfrm>
            <a:off x="6820230" y="2206671"/>
            <a:ext cx="2021240" cy="2082910"/>
            <a:chOff x="4388439" y="2142862"/>
            <a:chExt cx="2021240" cy="2082910"/>
          </a:xfrm>
        </p:grpSpPr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527D7A7E-92A9-4770-A6FA-FB54099FB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6A6907CA-577C-4FDF-87C5-7F4F33AC514F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AB964CCC-A80F-439B-9DF7-E50B716DEC91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897AB451-1E75-4DF3-A3B0-FB1F51325810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E8C59CA-486B-46CD-8CD8-7549A3094D82}"/>
              </a:ext>
            </a:extLst>
          </p:cNvPr>
          <p:cNvGrpSpPr/>
          <p:nvPr/>
        </p:nvGrpSpPr>
        <p:grpSpPr>
          <a:xfrm>
            <a:off x="4218468" y="4381700"/>
            <a:ext cx="2021240" cy="2082910"/>
            <a:chOff x="4388439" y="2142862"/>
            <a:chExt cx="2021240" cy="2082910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1F0952F8-C544-4548-815D-35032F2342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9">
              <a:extLst>
                <a:ext uri="{FF2B5EF4-FFF2-40B4-BE49-F238E27FC236}">
                  <a16:creationId xmlns:a16="http://schemas.microsoft.com/office/drawing/2014/main" id="{6C4C8EE4-189F-408F-9CFF-D7F720EF4277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1" name="TextBox 10">
              <a:extLst>
                <a:ext uri="{FF2B5EF4-FFF2-40B4-BE49-F238E27FC236}">
                  <a16:creationId xmlns:a16="http://schemas.microsoft.com/office/drawing/2014/main" id="{F4A85C4D-3D82-4D3C-8202-554A86047C92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E6580225-0284-4146-B1D4-29AC1134A2F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10D805F-9782-43D5-925A-094FEE6C1145}"/>
              </a:ext>
            </a:extLst>
          </p:cNvPr>
          <p:cNvGrpSpPr/>
          <p:nvPr/>
        </p:nvGrpSpPr>
        <p:grpSpPr>
          <a:xfrm>
            <a:off x="6821709" y="4383180"/>
            <a:ext cx="2021240" cy="2082910"/>
            <a:chOff x="4388439" y="2142862"/>
            <a:chExt cx="2021240" cy="2082910"/>
          </a:xfrm>
        </p:grpSpPr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ADF7F5B8-40E3-4370-B191-66825C3DD4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5899" y="2441359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9">
              <a:extLst>
                <a:ext uri="{FF2B5EF4-FFF2-40B4-BE49-F238E27FC236}">
                  <a16:creationId xmlns:a16="http://schemas.microsoft.com/office/drawing/2014/main" id="{3BEF4F3D-2E3A-43E8-A005-80D393DB16A5}"/>
                </a:ext>
              </a:extLst>
            </p:cNvPr>
            <p:cNvSpPr txBox="1"/>
            <p:nvPr/>
          </p:nvSpPr>
          <p:spPr>
            <a:xfrm>
              <a:off x="5164019" y="2142862"/>
              <a:ext cx="2776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y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TextBox 10">
              <a:extLst>
                <a:ext uri="{FF2B5EF4-FFF2-40B4-BE49-F238E27FC236}">
                  <a16:creationId xmlns:a16="http://schemas.microsoft.com/office/drawing/2014/main" id="{652DAB81-82D5-4F94-B610-A8CDA1DAF746}"/>
                </a:ext>
              </a:extLst>
            </p:cNvPr>
            <p:cNvSpPr txBox="1"/>
            <p:nvPr/>
          </p:nvSpPr>
          <p:spPr>
            <a:xfrm>
              <a:off x="6119215" y="3270749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x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0A4A444-67F2-4DFD-AE90-D1FB4397A51C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5280646" y="2478350"/>
              <a:ext cx="0" cy="1784413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4494407" y="1391616"/>
            <a:ext cx="1141017" cy="4080651"/>
            <a:chOff x="4656101" y="1633380"/>
            <a:chExt cx="1141017" cy="3355870"/>
          </a:xfrm>
        </p:grpSpPr>
        <p:sp>
          <p:nvSpPr>
            <p:cNvPr id="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8F8D463-25F1-4588-BA69-674A6C97CC0A}"/>
              </a:ext>
            </a:extLst>
          </p:cNvPr>
          <p:cNvGrpSpPr/>
          <p:nvPr/>
        </p:nvGrpSpPr>
        <p:grpSpPr>
          <a:xfrm>
            <a:off x="6881532" y="1401141"/>
            <a:ext cx="1141017" cy="4080651"/>
            <a:chOff x="4656101" y="1633380"/>
            <a:chExt cx="1141017" cy="3355870"/>
          </a:xfrm>
        </p:grpSpPr>
        <p:sp>
          <p:nvSpPr>
            <p:cNvPr id="31" name="円弧 30">
              <a:extLst>
                <a:ext uri="{FF2B5EF4-FFF2-40B4-BE49-F238E27FC236}">
                  <a16:creationId xmlns:a16="http://schemas.microsoft.com/office/drawing/2014/main" id="{B7DB7073-9595-46A0-B672-F190E0D1D52F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円弧 31">
              <a:extLst>
                <a:ext uri="{FF2B5EF4-FFF2-40B4-BE49-F238E27FC236}">
                  <a16:creationId xmlns:a16="http://schemas.microsoft.com/office/drawing/2014/main" id="{41C4EF39-83B3-41E1-9D11-9C06E8E537FA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A6911D8-988B-4296-95A6-3D0F008209AD}"/>
                  </a:ext>
                </a:extLst>
              </p:cNvPr>
              <p:cNvSpPr txBox="1"/>
              <p:nvPr/>
            </p:nvSpPr>
            <p:spPr>
              <a:xfrm>
                <a:off x="5132669" y="2368858"/>
                <a:ext cx="9576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AA6911D8-988B-4296-95A6-3D0F00820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669" y="2368858"/>
                <a:ext cx="957698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C26F1EA-9430-4F1B-B6B2-664A28617C73}"/>
                  </a:ext>
                </a:extLst>
              </p:cNvPr>
              <p:cNvSpPr txBox="1"/>
              <p:nvPr/>
            </p:nvSpPr>
            <p:spPr>
              <a:xfrm>
                <a:off x="7767444" y="2378383"/>
                <a:ext cx="12795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C26F1EA-9430-4F1B-B6B2-664A28617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444" y="2378383"/>
                <a:ext cx="1279517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A0A7C393-2EC5-4B01-8687-7385D9408374}"/>
              </a:ext>
            </a:extLst>
          </p:cNvPr>
          <p:cNvSpPr/>
          <p:nvPr/>
        </p:nvSpPr>
        <p:spPr>
          <a:xfrm>
            <a:off x="4812622" y="4752974"/>
            <a:ext cx="950003" cy="1083283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385DDFE5-3C4D-42C1-8C75-B5F7718D2B88}"/>
              </a:ext>
            </a:extLst>
          </p:cNvPr>
          <p:cNvSpPr/>
          <p:nvPr/>
        </p:nvSpPr>
        <p:spPr>
          <a:xfrm>
            <a:off x="7171172" y="4743449"/>
            <a:ext cx="950003" cy="1083283"/>
          </a:xfrm>
          <a:custGeom>
            <a:avLst/>
            <a:gdLst>
              <a:gd name="connsiteX0" fmla="*/ 0 w 1278384"/>
              <a:gd name="connsiteY0" fmla="*/ 8877 h 2183929"/>
              <a:gd name="connsiteX1" fmla="*/ 53266 w 1278384"/>
              <a:gd name="connsiteY1" fmla="*/ 408373 h 2183929"/>
              <a:gd name="connsiteX2" fmla="*/ 248575 w 1278384"/>
              <a:gd name="connsiteY2" fmla="*/ 1393794 h 2183929"/>
              <a:gd name="connsiteX3" fmla="*/ 443883 w 1278384"/>
              <a:gd name="connsiteY3" fmla="*/ 1970842 h 2183929"/>
              <a:gd name="connsiteX4" fmla="*/ 639192 w 1278384"/>
              <a:gd name="connsiteY4" fmla="*/ 2183907 h 2183929"/>
              <a:gd name="connsiteX5" fmla="*/ 843378 w 1278384"/>
              <a:gd name="connsiteY5" fmla="*/ 1979720 h 2183929"/>
              <a:gd name="connsiteX6" fmla="*/ 1047565 w 1278384"/>
              <a:gd name="connsiteY6" fmla="*/ 1384916 h 2183929"/>
              <a:gd name="connsiteX7" fmla="*/ 1233996 w 1278384"/>
              <a:gd name="connsiteY7" fmla="*/ 408373 h 2183929"/>
              <a:gd name="connsiteX8" fmla="*/ 1278384 w 1278384"/>
              <a:gd name="connsiteY8" fmla="*/ 0 h 2183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8384" h="2183929">
                <a:moveTo>
                  <a:pt x="0" y="8877"/>
                </a:moveTo>
                <a:cubicBezTo>
                  <a:pt x="5918" y="93215"/>
                  <a:pt x="11837" y="177554"/>
                  <a:pt x="53266" y="408373"/>
                </a:cubicBezTo>
                <a:cubicBezTo>
                  <a:pt x="94695" y="639193"/>
                  <a:pt x="183472" y="1133383"/>
                  <a:pt x="248575" y="1393794"/>
                </a:cubicBezTo>
                <a:cubicBezTo>
                  <a:pt x="313678" y="1654205"/>
                  <a:pt x="378780" y="1839157"/>
                  <a:pt x="443883" y="1970842"/>
                </a:cubicBezTo>
                <a:cubicBezTo>
                  <a:pt x="508986" y="2102528"/>
                  <a:pt x="572610" y="2182427"/>
                  <a:pt x="639192" y="2183907"/>
                </a:cubicBezTo>
                <a:cubicBezTo>
                  <a:pt x="705774" y="2185387"/>
                  <a:pt x="775316" y="2112885"/>
                  <a:pt x="843378" y="1979720"/>
                </a:cubicBezTo>
                <a:cubicBezTo>
                  <a:pt x="911440" y="1846555"/>
                  <a:pt x="982462" y="1646807"/>
                  <a:pt x="1047565" y="1384916"/>
                </a:cubicBezTo>
                <a:cubicBezTo>
                  <a:pt x="1112668" y="1123025"/>
                  <a:pt x="1195526" y="639192"/>
                  <a:pt x="1233996" y="408373"/>
                </a:cubicBezTo>
                <a:cubicBezTo>
                  <a:pt x="1272466" y="177554"/>
                  <a:pt x="1275425" y="88777"/>
                  <a:pt x="1278384" y="0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90D8561-7AFF-4C60-919A-9E31B1A90349}"/>
                  </a:ext>
                </a:extLst>
              </p:cNvPr>
              <p:cNvSpPr txBox="1"/>
              <p:nvPr/>
            </p:nvSpPr>
            <p:spPr>
              <a:xfrm>
                <a:off x="5285069" y="4464358"/>
                <a:ext cx="9785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90D8561-7AFF-4C60-919A-9E31B1A90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069" y="4464358"/>
                <a:ext cx="978538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4E137B08-93BD-45F3-94F9-966C991428B7}"/>
                  </a:ext>
                </a:extLst>
              </p:cNvPr>
              <p:cNvSpPr txBox="1"/>
              <p:nvPr/>
            </p:nvSpPr>
            <p:spPr>
              <a:xfrm>
                <a:off x="7843644" y="4435783"/>
                <a:ext cx="1300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4E137B08-93BD-45F3-94F9-966C9914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644" y="4435783"/>
                <a:ext cx="1300356" cy="307777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D140B93-58ED-4222-9248-E978E2C8C714}"/>
              </a:ext>
            </a:extLst>
          </p:cNvPr>
          <p:cNvSpPr txBox="1"/>
          <p:nvPr/>
        </p:nvSpPr>
        <p:spPr>
          <a:xfrm>
            <a:off x="4695825" y="1724025"/>
            <a:ext cx="3470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both will be translated 1 unit left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0D87CAB-3A82-4C3F-8649-8876EA8DC20F}"/>
                  </a:ext>
                </a:extLst>
              </p:cNvPr>
              <p:cNvSpPr txBox="1"/>
              <p:nvPr/>
            </p:nvSpPr>
            <p:spPr>
              <a:xfrm>
                <a:off x="4790416" y="3411430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0D87CAB-3A82-4C3F-8649-8876EA8DC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416" y="3411430"/>
                <a:ext cx="37061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16D576A-86CD-4585-BA44-CF9FC24399E7}"/>
                  </a:ext>
                </a:extLst>
              </p:cNvPr>
              <p:cNvSpPr txBox="1"/>
              <p:nvPr/>
            </p:nvSpPr>
            <p:spPr>
              <a:xfrm>
                <a:off x="7205956" y="3393196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16D576A-86CD-4585-BA44-CF9FC2439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956" y="3393196"/>
                <a:ext cx="50526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17D2CE2-4E19-4A6F-95A7-E15AD495B71D}"/>
                  </a:ext>
                </a:extLst>
              </p:cNvPr>
              <p:cNvSpPr txBox="1"/>
              <p:nvPr/>
            </p:nvSpPr>
            <p:spPr>
              <a:xfrm>
                <a:off x="7400266" y="3116155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17D2CE2-4E19-4A6F-95A7-E15AD495B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266" y="3116155"/>
                <a:ext cx="37061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/>
              <p:nvPr/>
            </p:nvSpPr>
            <p:spPr>
              <a:xfrm>
                <a:off x="4771366" y="5564080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79499AD3-E3AA-41F0-B5B8-9DF82DED73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366" y="5564080"/>
                <a:ext cx="37061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/>
              <p:nvPr/>
            </p:nvSpPr>
            <p:spPr>
              <a:xfrm>
                <a:off x="5390491" y="5573605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D941DA6-269E-4498-B754-16E977BA5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491" y="5573605"/>
                <a:ext cx="37061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C643541-9C01-4F02-9FEC-3E3E0647DC2D}"/>
                  </a:ext>
                </a:extLst>
              </p:cNvPr>
              <p:cNvSpPr txBox="1"/>
              <p:nvPr/>
            </p:nvSpPr>
            <p:spPr>
              <a:xfrm>
                <a:off x="7076416" y="5564080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C643541-9C01-4F02-9FEC-3E3E0647D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16" y="5564080"/>
                <a:ext cx="50526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6EC32FF-58FB-48AF-B3C3-6B37DA73346A}"/>
                  </a:ext>
                </a:extLst>
              </p:cNvPr>
              <p:cNvSpPr txBox="1"/>
              <p:nvPr/>
            </p:nvSpPr>
            <p:spPr>
              <a:xfrm>
                <a:off x="7743166" y="5564080"/>
                <a:ext cx="3706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6EC32FF-58FB-48AF-B3C3-6B37DA733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166" y="5564080"/>
                <a:ext cx="37061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4">
                <a:extLst>
                  <a:ext uri="{FF2B5EF4-FFF2-40B4-BE49-F238E27FC236}">
                    <a16:creationId xmlns:a16="http://schemas.microsoft.com/office/drawing/2014/main" id="{AC643541-9C01-4F02-9FEC-3E3E0647DC2D}"/>
                  </a:ext>
                </a:extLst>
              </p:cNvPr>
              <p:cNvSpPr txBox="1"/>
              <p:nvPr/>
            </p:nvSpPr>
            <p:spPr>
              <a:xfrm>
                <a:off x="7272359" y="5760023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4">
                <a:extLst>
                  <a:ext uri="{FF2B5EF4-FFF2-40B4-BE49-F238E27FC236}">
                    <a16:creationId xmlns:a16="http://schemas.microsoft.com/office/drawing/2014/main" id="{AC643541-9C01-4F02-9FEC-3E3E0647D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59" y="5760023"/>
                <a:ext cx="50526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170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/>
              <p:nvPr/>
            </p:nvSpPr>
            <p:spPr>
              <a:xfrm>
                <a:off x="4288442" y="1318642"/>
                <a:ext cx="4602061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sketch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stating the equations of any asymptotes and intersections with the axes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442" y="1318642"/>
                <a:ext cx="4602061" cy="828560"/>
              </a:xfrm>
              <a:prstGeom prst="rect">
                <a:avLst/>
              </a:prstGeom>
              <a:blipFill>
                <a:blip r:embed="rId4"/>
                <a:stretch>
                  <a:fillRect l="-397" r="-1457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7A0CCCD-5212-4C91-B7BE-D60E43C04AAD}"/>
              </a:ext>
            </a:extLst>
          </p:cNvPr>
          <p:cNvCxnSpPr>
            <a:cxnSpLocks/>
          </p:cNvCxnSpPr>
          <p:nvPr/>
        </p:nvCxnSpPr>
        <p:spPr>
          <a:xfrm flipV="1">
            <a:off x="6593060" y="2415851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80456B1-F4D9-49F8-BB39-729E78FECC80}"/>
              </a:ext>
            </a:extLst>
          </p:cNvPr>
          <p:cNvCxnSpPr>
            <a:cxnSpLocks/>
          </p:cNvCxnSpPr>
          <p:nvPr/>
        </p:nvCxnSpPr>
        <p:spPr>
          <a:xfrm rot="5400000" flipV="1">
            <a:off x="6638928" y="2443964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9">
            <a:extLst>
              <a:ext uri="{FF2B5EF4-FFF2-40B4-BE49-F238E27FC236}">
                <a16:creationId xmlns:a16="http://schemas.microsoft.com/office/drawing/2014/main" id="{BD57748A-2670-47F6-A855-C51CE4F7178A}"/>
              </a:ext>
            </a:extLst>
          </p:cNvPr>
          <p:cNvSpPr txBox="1"/>
          <p:nvPr/>
        </p:nvSpPr>
        <p:spPr>
          <a:xfrm>
            <a:off x="6522303" y="218725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10">
            <a:extLst>
              <a:ext uri="{FF2B5EF4-FFF2-40B4-BE49-F238E27FC236}">
                <a16:creationId xmlns:a16="http://schemas.microsoft.com/office/drawing/2014/main" id="{B29193AB-85AB-4B28-AA17-86BFB2B7E3E9}"/>
              </a:ext>
            </a:extLst>
          </p:cNvPr>
          <p:cNvSpPr txBox="1"/>
          <p:nvPr/>
        </p:nvSpPr>
        <p:spPr>
          <a:xfrm>
            <a:off x="8764760" y="445148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円弧 33">
            <a:extLst>
              <a:ext uri="{FF2B5EF4-FFF2-40B4-BE49-F238E27FC236}">
                <a16:creationId xmlns:a16="http://schemas.microsoft.com/office/drawing/2014/main" id="{75EC8D75-80E9-4108-9BA3-149196D1126D}"/>
              </a:ext>
            </a:extLst>
          </p:cNvPr>
          <p:cNvSpPr/>
          <p:nvPr/>
        </p:nvSpPr>
        <p:spPr>
          <a:xfrm>
            <a:off x="2057399" y="4772025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7CBA2086-4E2B-4475-883D-524EB2D38288}"/>
              </a:ext>
            </a:extLst>
          </p:cNvPr>
          <p:cNvSpPr/>
          <p:nvPr/>
        </p:nvSpPr>
        <p:spPr>
          <a:xfrm rot="10800000">
            <a:off x="6715124" y="0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F322C74C-7090-4866-96B0-6343D34D78E4}"/>
              </a:ext>
            </a:extLst>
          </p:cNvPr>
          <p:cNvSpPr/>
          <p:nvPr/>
        </p:nvSpPr>
        <p:spPr>
          <a:xfrm rot="10800000">
            <a:off x="6715124" y="-295275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DC428684-5F47-4B4A-A7D3-F6D5992B65E7}"/>
              </a:ext>
            </a:extLst>
          </p:cNvPr>
          <p:cNvSpPr/>
          <p:nvPr/>
        </p:nvSpPr>
        <p:spPr>
          <a:xfrm>
            <a:off x="2047874" y="4381500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173A95F-84A8-487A-B983-4DC6920AA62A}"/>
                  </a:ext>
                </a:extLst>
              </p:cNvPr>
              <p:cNvSpPr txBox="1"/>
              <p:nvPr/>
            </p:nvSpPr>
            <p:spPr>
              <a:xfrm>
                <a:off x="5313644" y="6188383"/>
                <a:ext cx="9705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173A95F-84A8-487A-B983-4DC6920AA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644" y="6188383"/>
                <a:ext cx="970522" cy="307777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FD41158-065C-49C6-9D2E-E3E72059BB62}"/>
                  </a:ext>
                </a:extLst>
              </p:cNvPr>
              <p:cNvSpPr txBox="1"/>
              <p:nvPr/>
            </p:nvSpPr>
            <p:spPr>
              <a:xfrm>
                <a:off x="6513794" y="6055033"/>
                <a:ext cx="1293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FD41158-065C-49C6-9D2E-E3E72059B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794" y="6055033"/>
                <a:ext cx="1293880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A9C3DC9-18CA-409D-9C2C-E7F53265ADD5}"/>
              </a:ext>
            </a:extLst>
          </p:cNvPr>
          <p:cNvCxnSpPr/>
          <p:nvPr/>
        </p:nvCxnSpPr>
        <p:spPr>
          <a:xfrm>
            <a:off x="4495800" y="4267200"/>
            <a:ext cx="421005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9E0DED3-8404-4500-B63D-787BA1C1DE4C}"/>
                  </a:ext>
                </a:extLst>
              </p:cNvPr>
              <p:cNvSpPr txBox="1"/>
              <p:nvPr/>
            </p:nvSpPr>
            <p:spPr>
              <a:xfrm>
                <a:off x="3856319" y="4092883"/>
                <a:ext cx="712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9E0DED3-8404-4500-B63D-787BA1C1D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319" y="4092883"/>
                <a:ext cx="712438" cy="307777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645EA21D-B92C-4A6A-AFC6-159D5CBB6A8B}"/>
                  </a:ext>
                </a:extLst>
              </p:cNvPr>
              <p:cNvSpPr txBox="1"/>
              <p:nvPr/>
            </p:nvSpPr>
            <p:spPr>
              <a:xfrm>
                <a:off x="6008969" y="2178358"/>
                <a:ext cx="712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645EA21D-B92C-4A6A-AFC6-159D5CBB6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69" y="2178358"/>
                <a:ext cx="71243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89B169A-F9F8-428B-870F-0E1C2D2557B7}"/>
              </a:ext>
            </a:extLst>
          </p:cNvPr>
          <p:cNvSpPr txBox="1"/>
          <p:nvPr/>
        </p:nvSpPr>
        <p:spPr>
          <a:xfrm>
            <a:off x="209551" y="5095875"/>
            <a:ext cx="3390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Remember to include the asymptotes and their equations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You can calculate the value of x at the intersection. Consider the actual equation of the blue line…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C2180C2-4252-4572-96FD-1E7E5211DD56}"/>
              </a:ext>
            </a:extLst>
          </p:cNvPr>
          <p:cNvSpPr/>
          <p:nvPr/>
        </p:nvSpPr>
        <p:spPr>
          <a:xfrm>
            <a:off x="5257800" y="1323975"/>
            <a:ext cx="733425" cy="35242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BC9BA03-6C01-43F1-83FE-17B0ADB9D203}"/>
              </a:ext>
            </a:extLst>
          </p:cNvPr>
          <p:cNvSpPr/>
          <p:nvPr/>
        </p:nvSpPr>
        <p:spPr>
          <a:xfrm>
            <a:off x="4676775" y="1676400"/>
            <a:ext cx="714375" cy="2190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EE81BE60-61E7-4B42-BC46-8593024419C9}"/>
                  </a:ext>
                </a:extLst>
              </p:cNvPr>
              <p:cNvSpPr txBox="1"/>
              <p:nvPr/>
            </p:nvSpPr>
            <p:spPr>
              <a:xfrm>
                <a:off x="6561419" y="5950258"/>
                <a:ext cx="1034257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EE81BE60-61E7-4B42-BC46-859302441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419" y="5950258"/>
                <a:ext cx="1034257" cy="4970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64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/>
      <p:bldP spid="38" grpId="1"/>
      <p:bldP spid="39" grpId="0"/>
      <p:bldP spid="39" grpId="1"/>
      <p:bldP spid="42" grpId="0"/>
      <p:bldP spid="43" grpId="0"/>
      <p:bldP spid="45" grpId="0" animBg="1"/>
      <p:bldP spid="46" grpId="0" animBg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transform the graph of a function by altering the function itself. The first type is the translation of a graph.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translation of the graph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89933" cy="4776787"/>
              </a:xfrm>
              <a:blipFill>
                <a:blip r:embed="rId2"/>
                <a:stretch>
                  <a:fillRect t="-766" r="-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936C3C-6513-48A1-8D19-639F5B355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/>
              <p:nvPr/>
            </p:nvSpPr>
            <p:spPr>
              <a:xfrm>
                <a:off x="4288442" y="1318642"/>
                <a:ext cx="4602061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sketch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stating the equations of any asymptotes and intersections with the axes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0FBBFE3-6390-4640-B68C-E92FEB8B0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442" y="1318642"/>
                <a:ext cx="4602061" cy="828560"/>
              </a:xfrm>
              <a:prstGeom prst="rect">
                <a:avLst/>
              </a:prstGeom>
              <a:blipFill>
                <a:blip r:embed="rId4"/>
                <a:stretch>
                  <a:fillRect l="-397" r="-1457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7A0CCCD-5212-4C91-B7BE-D60E43C04AAD}"/>
              </a:ext>
            </a:extLst>
          </p:cNvPr>
          <p:cNvCxnSpPr>
            <a:cxnSpLocks/>
          </p:cNvCxnSpPr>
          <p:nvPr/>
        </p:nvCxnSpPr>
        <p:spPr>
          <a:xfrm flipV="1">
            <a:off x="6593060" y="2415851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D80456B1-F4D9-49F8-BB39-729E78FECC80}"/>
              </a:ext>
            </a:extLst>
          </p:cNvPr>
          <p:cNvCxnSpPr>
            <a:cxnSpLocks/>
          </p:cNvCxnSpPr>
          <p:nvPr/>
        </p:nvCxnSpPr>
        <p:spPr>
          <a:xfrm rot="5400000" flipV="1">
            <a:off x="6638928" y="2443964"/>
            <a:ext cx="0" cy="432162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9">
            <a:extLst>
              <a:ext uri="{FF2B5EF4-FFF2-40B4-BE49-F238E27FC236}">
                <a16:creationId xmlns:a16="http://schemas.microsoft.com/office/drawing/2014/main" id="{BD57748A-2670-47F6-A855-C51CE4F7178A}"/>
              </a:ext>
            </a:extLst>
          </p:cNvPr>
          <p:cNvSpPr txBox="1"/>
          <p:nvPr/>
        </p:nvSpPr>
        <p:spPr>
          <a:xfrm>
            <a:off x="6522303" y="218725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10">
            <a:extLst>
              <a:ext uri="{FF2B5EF4-FFF2-40B4-BE49-F238E27FC236}">
                <a16:creationId xmlns:a16="http://schemas.microsoft.com/office/drawing/2014/main" id="{B29193AB-85AB-4B28-AA17-86BFB2B7E3E9}"/>
              </a:ext>
            </a:extLst>
          </p:cNvPr>
          <p:cNvSpPr txBox="1"/>
          <p:nvPr/>
        </p:nvSpPr>
        <p:spPr>
          <a:xfrm>
            <a:off x="8764760" y="445148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F322C74C-7090-4866-96B0-6343D34D78E4}"/>
              </a:ext>
            </a:extLst>
          </p:cNvPr>
          <p:cNvSpPr/>
          <p:nvPr/>
        </p:nvSpPr>
        <p:spPr>
          <a:xfrm rot="10800000">
            <a:off x="6715124" y="-295275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DC428684-5F47-4B4A-A7D3-F6D5992B65E7}"/>
              </a:ext>
            </a:extLst>
          </p:cNvPr>
          <p:cNvSpPr/>
          <p:nvPr/>
        </p:nvSpPr>
        <p:spPr>
          <a:xfrm>
            <a:off x="2047874" y="4381500"/>
            <a:ext cx="4352926" cy="4457700"/>
          </a:xfrm>
          <a:prstGeom prst="arc">
            <a:avLst>
              <a:gd name="adj1" fmla="val 16669544"/>
              <a:gd name="adj2" fmla="val 21143067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1A9C3DC9-18CA-409D-9C2C-E7F53265ADD5}"/>
              </a:ext>
            </a:extLst>
          </p:cNvPr>
          <p:cNvCxnSpPr/>
          <p:nvPr/>
        </p:nvCxnSpPr>
        <p:spPr>
          <a:xfrm>
            <a:off x="4495800" y="4267200"/>
            <a:ext cx="421005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9E0DED3-8404-4500-B63D-787BA1C1DE4C}"/>
                  </a:ext>
                </a:extLst>
              </p:cNvPr>
              <p:cNvSpPr txBox="1"/>
              <p:nvPr/>
            </p:nvSpPr>
            <p:spPr>
              <a:xfrm>
                <a:off x="3856319" y="4092883"/>
                <a:ext cx="712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29E0DED3-8404-4500-B63D-787BA1C1D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319" y="4092883"/>
                <a:ext cx="712438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645EA21D-B92C-4A6A-AFC6-159D5CBB6A8B}"/>
                  </a:ext>
                </a:extLst>
              </p:cNvPr>
              <p:cNvSpPr txBox="1"/>
              <p:nvPr/>
            </p:nvSpPr>
            <p:spPr>
              <a:xfrm>
                <a:off x="6008969" y="2178358"/>
                <a:ext cx="712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645EA21D-B92C-4A6A-AFC6-159D5CBB6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969" y="2178358"/>
                <a:ext cx="71243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5571CA-7799-4411-8F0D-C3327CF3C000}"/>
                  </a:ext>
                </a:extLst>
              </p:cNvPr>
              <p:cNvSpPr txBox="1"/>
              <p:nvPr/>
            </p:nvSpPr>
            <p:spPr>
              <a:xfrm>
                <a:off x="6561419" y="5950258"/>
                <a:ext cx="1034257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415571CA-7799-4411-8F0D-C3327CF3C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419" y="5950258"/>
                <a:ext cx="1034257" cy="4970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38A452D-8C00-4E14-B80D-380AA89C5DB5}"/>
                  </a:ext>
                </a:extLst>
              </p:cNvPr>
              <p:cNvSpPr txBox="1"/>
              <p:nvPr/>
            </p:nvSpPr>
            <p:spPr>
              <a:xfrm>
                <a:off x="304800" y="4933950"/>
                <a:ext cx="794000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C38A452D-8C00-4E14-B80D-380AA89C5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33950"/>
                <a:ext cx="794000" cy="404726"/>
              </a:xfrm>
              <a:prstGeom prst="rect">
                <a:avLst/>
              </a:prstGeom>
              <a:blipFill>
                <a:blip r:embed="rId8"/>
                <a:stretch>
                  <a:fillRect l="-4615" r="-4615" b="-8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BFE8BBD-DF1B-4391-9A69-A157D30A3675}"/>
                  </a:ext>
                </a:extLst>
              </p:cNvPr>
              <p:cNvSpPr txBox="1"/>
              <p:nvPr/>
            </p:nvSpPr>
            <p:spPr>
              <a:xfrm>
                <a:off x="171450" y="5514975"/>
                <a:ext cx="61016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BFE8BBD-DF1B-4391-9A69-A157D30A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" y="5514975"/>
                <a:ext cx="610167" cy="404726"/>
              </a:xfrm>
              <a:prstGeom prst="rect">
                <a:avLst/>
              </a:prstGeom>
              <a:blipFill>
                <a:blip r:embed="rId9"/>
                <a:stretch>
                  <a:fillRect l="-1000" t="-1515" r="-6000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FE159C5-7303-4515-8617-CF5C9E8C2535}"/>
                  </a:ext>
                </a:extLst>
              </p:cNvPr>
              <p:cNvSpPr txBox="1"/>
              <p:nvPr/>
            </p:nvSpPr>
            <p:spPr>
              <a:xfrm>
                <a:off x="314325" y="6153150"/>
                <a:ext cx="6101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FE159C5-7303-4515-8617-CF5C9E8C2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6153150"/>
                <a:ext cx="610167" cy="215444"/>
              </a:xfrm>
              <a:prstGeom prst="rect">
                <a:avLst/>
              </a:prstGeom>
              <a:blipFill>
                <a:blip r:embed="rId10"/>
                <a:stretch>
                  <a:fillRect l="-4000" r="-6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29075C1-675B-4231-AF8C-F494297E8497}"/>
                  </a:ext>
                </a:extLst>
              </p:cNvPr>
              <p:cNvSpPr txBox="1"/>
              <p:nvPr/>
            </p:nvSpPr>
            <p:spPr>
              <a:xfrm>
                <a:off x="4799294" y="4597708"/>
                <a:ext cx="5052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29075C1-675B-4231-AF8C-F494297E84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294" y="4597708"/>
                <a:ext cx="50526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7949BCF-4D3D-4943-89C0-2FDBA748177A}"/>
              </a:ext>
            </a:extLst>
          </p:cNvPr>
          <p:cNvSpPr/>
          <p:nvPr/>
        </p:nvSpPr>
        <p:spPr>
          <a:xfrm>
            <a:off x="6667500" y="5943599"/>
            <a:ext cx="828675" cy="5048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7B352FA-7E8E-4A8B-84B9-090DFC74FA09}"/>
              </a:ext>
            </a:extLst>
          </p:cNvPr>
          <p:cNvSpPr/>
          <p:nvPr/>
        </p:nvSpPr>
        <p:spPr>
          <a:xfrm>
            <a:off x="285750" y="4895849"/>
            <a:ext cx="828675" cy="5048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50">
            <a:extLst>
              <a:ext uri="{FF2B5EF4-FFF2-40B4-BE49-F238E27FC236}">
                <a16:creationId xmlns:a16="http://schemas.microsoft.com/office/drawing/2014/main" id="{A42B07E4-F10A-40C1-996F-1A20591D46FA}"/>
              </a:ext>
            </a:extLst>
          </p:cNvPr>
          <p:cNvSpPr>
            <a:spLocks/>
          </p:cNvSpPr>
          <p:nvPr/>
        </p:nvSpPr>
        <p:spPr bwMode="auto">
          <a:xfrm>
            <a:off x="1188903" y="5189538"/>
            <a:ext cx="135072" cy="457200"/>
          </a:xfrm>
          <a:custGeom>
            <a:avLst/>
            <a:gdLst>
              <a:gd name="T0" fmla="*/ 7424 w 22325"/>
              <a:gd name="T1" fmla="*/ 0 h 43200"/>
              <a:gd name="T2" fmla="*/ 0 w 22325"/>
              <a:gd name="T3" fmla="*/ 457073 h 43200"/>
              <a:gd name="T4" fmla="*/ 7424 w 22325"/>
              <a:gd name="T5" fmla="*/ 2286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25" h="43200" fill="none" extrusionOk="0">
                <a:moveTo>
                  <a:pt x="724" y="0"/>
                </a:moveTo>
                <a:cubicBezTo>
                  <a:pt x="12654" y="0"/>
                  <a:pt x="22325" y="9670"/>
                  <a:pt x="22325" y="21600"/>
                </a:cubicBezTo>
                <a:cubicBezTo>
                  <a:pt x="22325" y="33529"/>
                  <a:pt x="12654" y="43200"/>
                  <a:pt x="725" y="43200"/>
                </a:cubicBezTo>
                <a:cubicBezTo>
                  <a:pt x="483" y="43200"/>
                  <a:pt x="241" y="43195"/>
                  <a:pt x="0" y="43187"/>
                </a:cubicBezTo>
              </a:path>
              <a:path w="22325" h="43200" stroke="0" extrusionOk="0">
                <a:moveTo>
                  <a:pt x="724" y="0"/>
                </a:moveTo>
                <a:cubicBezTo>
                  <a:pt x="12654" y="0"/>
                  <a:pt x="22325" y="9670"/>
                  <a:pt x="22325" y="21600"/>
                </a:cubicBezTo>
                <a:cubicBezTo>
                  <a:pt x="22325" y="33529"/>
                  <a:pt x="12654" y="43200"/>
                  <a:pt x="725" y="43200"/>
                </a:cubicBezTo>
                <a:cubicBezTo>
                  <a:pt x="483" y="43200"/>
                  <a:pt x="241" y="43195"/>
                  <a:pt x="0" y="43187"/>
                </a:cubicBezTo>
                <a:lnTo>
                  <a:pt x="725" y="21600"/>
                </a:lnTo>
                <a:lnTo>
                  <a:pt x="724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53">
            <a:extLst>
              <a:ext uri="{FF2B5EF4-FFF2-40B4-BE49-F238E27FC236}">
                <a16:creationId xmlns:a16="http://schemas.microsoft.com/office/drawing/2014/main" id="{90D426DA-21D1-4095-AD70-0628C0979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578" y="5275263"/>
            <a:ext cx="10208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0000FF"/>
                </a:solidFill>
              </a:rPr>
              <a:t>Subtract 1</a:t>
            </a:r>
          </a:p>
        </p:txBody>
      </p:sp>
      <p:sp>
        <p:nvSpPr>
          <p:cNvPr id="48" name="Arc 50">
            <a:extLst>
              <a:ext uri="{FF2B5EF4-FFF2-40B4-BE49-F238E27FC236}">
                <a16:creationId xmlns:a16="http://schemas.microsoft.com/office/drawing/2014/main" id="{217AB5E2-D00F-4393-878A-08881E711728}"/>
              </a:ext>
            </a:extLst>
          </p:cNvPr>
          <p:cNvSpPr>
            <a:spLocks/>
          </p:cNvSpPr>
          <p:nvPr/>
        </p:nvSpPr>
        <p:spPr bwMode="auto">
          <a:xfrm>
            <a:off x="1093653" y="5713413"/>
            <a:ext cx="135072" cy="457200"/>
          </a:xfrm>
          <a:custGeom>
            <a:avLst/>
            <a:gdLst>
              <a:gd name="T0" fmla="*/ 7424 w 22325"/>
              <a:gd name="T1" fmla="*/ 0 h 43200"/>
              <a:gd name="T2" fmla="*/ 0 w 22325"/>
              <a:gd name="T3" fmla="*/ 457073 h 43200"/>
              <a:gd name="T4" fmla="*/ 7424 w 22325"/>
              <a:gd name="T5" fmla="*/ 2286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25" h="43200" fill="none" extrusionOk="0">
                <a:moveTo>
                  <a:pt x="724" y="0"/>
                </a:moveTo>
                <a:cubicBezTo>
                  <a:pt x="12654" y="0"/>
                  <a:pt x="22325" y="9670"/>
                  <a:pt x="22325" y="21600"/>
                </a:cubicBezTo>
                <a:cubicBezTo>
                  <a:pt x="22325" y="33529"/>
                  <a:pt x="12654" y="43200"/>
                  <a:pt x="725" y="43200"/>
                </a:cubicBezTo>
                <a:cubicBezTo>
                  <a:pt x="483" y="43200"/>
                  <a:pt x="241" y="43195"/>
                  <a:pt x="0" y="43187"/>
                </a:cubicBezTo>
              </a:path>
              <a:path w="22325" h="43200" stroke="0" extrusionOk="0">
                <a:moveTo>
                  <a:pt x="724" y="0"/>
                </a:moveTo>
                <a:cubicBezTo>
                  <a:pt x="12654" y="0"/>
                  <a:pt x="22325" y="9670"/>
                  <a:pt x="22325" y="21600"/>
                </a:cubicBezTo>
                <a:cubicBezTo>
                  <a:pt x="22325" y="33529"/>
                  <a:pt x="12654" y="43200"/>
                  <a:pt x="725" y="43200"/>
                </a:cubicBezTo>
                <a:cubicBezTo>
                  <a:pt x="483" y="43200"/>
                  <a:pt x="241" y="43195"/>
                  <a:pt x="0" y="43187"/>
                </a:cubicBezTo>
                <a:lnTo>
                  <a:pt x="725" y="21600"/>
                </a:lnTo>
                <a:lnTo>
                  <a:pt x="724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 Box 53">
            <a:extLst>
              <a:ext uri="{FF2B5EF4-FFF2-40B4-BE49-F238E27FC236}">
                <a16:creationId xmlns:a16="http://schemas.microsoft.com/office/drawing/2014/main" id="{58D5A5FB-8447-459D-989C-24BCFCEED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479" y="5818188"/>
            <a:ext cx="6113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200" dirty="0">
                <a:solidFill>
                  <a:srgbClr val="0000FF"/>
                </a:solidFill>
              </a:rPr>
              <a:t>Solve</a:t>
            </a:r>
          </a:p>
        </p:txBody>
      </p:sp>
    </p:spTree>
    <p:extLst>
      <p:ext uri="{BB962C8B-B14F-4D97-AF65-F5344CB8AC3E}">
        <p14:creationId xmlns:p14="http://schemas.microsoft.com/office/powerpoint/2010/main" val="222682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40" grpId="0" animBg="1"/>
      <p:bldP spid="40" grpId="1" animBg="1"/>
      <p:bldP spid="45" grpId="0" animBg="1"/>
      <p:bldP spid="45" grpId="1" animBg="1"/>
      <p:bldP spid="46" grpId="0" animBg="1"/>
      <p:bldP spid="47" grpId="0"/>
      <p:bldP spid="48" grpId="0" animBg="1"/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1259</Words>
  <Application>Microsoft Office PowerPoint</Application>
  <PresentationFormat>On-screen Show (4:3)</PresentationFormat>
  <Paragraphs>208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96</cp:revision>
  <dcterms:created xsi:type="dcterms:W3CDTF">2017-08-14T15:35:38Z</dcterms:created>
  <dcterms:modified xsi:type="dcterms:W3CDTF">2021-03-29T09:18:19Z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