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0.bin"/><Relationship Id="rId3" Type="http://schemas.openxmlformats.org/officeDocument/2006/relationships/image" Target="../media/image4.png"/><Relationship Id="rId7" Type="http://schemas.openxmlformats.org/officeDocument/2006/relationships/image" Target="../media/image15.wmf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4.png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4.pn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8.bin"/><Relationship Id="rId3" Type="http://schemas.openxmlformats.org/officeDocument/2006/relationships/image" Target="../media/image4.png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8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3F95556C-ADBE-480E-937E-161752EC4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823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22E90E0-4F36-4B1B-8D4F-626CDD04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023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3746C44-7431-41BB-AC3D-048411D4A43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02423" y="2314575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4" imgW="634449" imgH="177646" progId="Equation.DSMT4">
                  <p:embed/>
                </p:oleObj>
              </mc:Choice>
              <mc:Fallback>
                <p:oleObj name="Equation" r:id="rId4" imgW="634449" imgH="177646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3746C44-7431-41BB-AC3D-048411D4A4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423" y="2314575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839EEE6-C086-41A2-9A95-8A10CF543E8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64223" y="3152775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6" imgW="634449" imgH="177646" progId="Equation.DSMT4">
                  <p:embed/>
                </p:oleObj>
              </mc:Choice>
              <mc:Fallback>
                <p:oleObj name="Equation" r:id="rId6" imgW="634449" imgH="177646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839EEE6-C086-41A2-9A95-8A10CF543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223" y="3152775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98CE20A-444B-4B8A-91AF-36785870474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45223" y="3686175"/>
          <a:ext cx="8905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98CE20A-444B-4B8A-91AF-3678587047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223" y="3686175"/>
                        <a:ext cx="8905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7815216-041B-423C-A732-0434764A7F6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97623" y="4219575"/>
          <a:ext cx="6397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7815216-041B-423C-A732-0434764A7F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623" y="4219575"/>
                        <a:ext cx="6397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>
            <a:extLst>
              <a:ext uri="{FF2B5EF4-FFF2-40B4-BE49-F238E27FC236}">
                <a16:creationId xmlns:a16="http://schemas.microsoft.com/office/drawing/2014/main" id="{CEC54902-45E2-4EB1-BCE5-A23B145D96FC}"/>
              </a:ext>
            </a:extLst>
          </p:cNvPr>
          <p:cNvSpPr>
            <a:spLocks/>
          </p:cNvSpPr>
          <p:nvPr/>
        </p:nvSpPr>
        <p:spPr bwMode="auto">
          <a:xfrm>
            <a:off x="6235823" y="33051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8504BA-6868-4B92-8E05-4F25F9C90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023" y="3381375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9CBD7FA0-1988-4EF4-AB9A-2E403EFA5F91}"/>
              </a:ext>
            </a:extLst>
          </p:cNvPr>
          <p:cNvSpPr>
            <a:spLocks/>
          </p:cNvSpPr>
          <p:nvPr/>
        </p:nvSpPr>
        <p:spPr bwMode="auto">
          <a:xfrm>
            <a:off x="6235823" y="38385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BE3724-BEA9-456A-BA62-B82924D2D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423" y="39909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</p:spTree>
    <p:extLst>
      <p:ext uri="{BB962C8B-B14F-4D97-AF65-F5344CB8AC3E}">
        <p14:creationId xmlns:p14="http://schemas.microsoft.com/office/powerpoint/2010/main" val="152009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7B091C00-77C4-4ADF-BE17-99317F1EE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924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04380C7-A594-462C-93C6-FF0BA1FB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124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1E321A4-DA1D-4964-ABE5-EC3F1882452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93924" y="2314575"/>
          <a:ext cx="1668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926698" imgH="177723" progId="Equation.DSMT4">
                  <p:embed/>
                </p:oleObj>
              </mc:Choice>
              <mc:Fallback>
                <p:oleObj name="Equation" r:id="rId4" imgW="926698" imgH="177723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1E321A4-DA1D-4964-ABE5-EC3F188245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924" y="2314575"/>
                        <a:ext cx="1668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11">
            <a:extLst>
              <a:ext uri="{FF2B5EF4-FFF2-40B4-BE49-F238E27FC236}">
                <a16:creationId xmlns:a16="http://schemas.microsoft.com/office/drawing/2014/main" id="{D0176F95-CF14-4DCF-8373-1FF1A1F51E44}"/>
              </a:ext>
            </a:extLst>
          </p:cNvPr>
          <p:cNvSpPr>
            <a:spLocks/>
          </p:cNvSpPr>
          <p:nvPr/>
        </p:nvSpPr>
        <p:spPr bwMode="auto">
          <a:xfrm>
            <a:off x="6384524" y="33051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C8285C9-A0A4-441C-B210-18643703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924" y="33813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x</a:t>
            </a:r>
          </a:p>
        </p:txBody>
      </p:sp>
      <p:sp>
        <p:nvSpPr>
          <p:cNvPr id="11" name="Arc 13">
            <a:extLst>
              <a:ext uri="{FF2B5EF4-FFF2-40B4-BE49-F238E27FC236}">
                <a16:creationId xmlns:a16="http://schemas.microsoft.com/office/drawing/2014/main" id="{BE5523D1-33E6-4358-9291-7382CBEDCAE6}"/>
              </a:ext>
            </a:extLst>
          </p:cNvPr>
          <p:cNvSpPr>
            <a:spLocks/>
          </p:cNvSpPr>
          <p:nvPr/>
        </p:nvSpPr>
        <p:spPr bwMode="auto">
          <a:xfrm>
            <a:off x="6384524" y="37623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1F2B289-6F11-47FF-8884-D1809DB8D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124" y="38385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9</a:t>
            </a:r>
          </a:p>
        </p:txBody>
      </p:sp>
      <p:graphicFrame>
        <p:nvGraphicFramePr>
          <p:cNvPr id="13" name="Object 16">
            <a:extLst>
              <a:ext uri="{FF2B5EF4-FFF2-40B4-BE49-F238E27FC236}">
                <a16:creationId xmlns:a16="http://schemas.microsoft.com/office/drawing/2014/main" id="{2EBAB268-C9C5-475E-AE46-9D5D01F6CD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8124" y="3152775"/>
          <a:ext cx="1668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6" imgW="926698" imgH="177723" progId="Equation.DSMT4">
                  <p:embed/>
                </p:oleObj>
              </mc:Choice>
              <mc:Fallback>
                <p:oleObj name="Equation" r:id="rId6" imgW="926698" imgH="177723" progId="Equation.DSMT4">
                  <p:embed/>
                  <p:pic>
                    <p:nvPicPr>
                      <p:cNvPr id="13" name="Object 16">
                        <a:extLst>
                          <a:ext uri="{FF2B5EF4-FFF2-40B4-BE49-F238E27FC236}">
                            <a16:creationId xmlns:a16="http://schemas.microsoft.com/office/drawing/2014/main" id="{2EBAB268-C9C5-475E-AE46-9D5D01F6CD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124" y="3152775"/>
                        <a:ext cx="1668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7">
            <a:extLst>
              <a:ext uri="{FF2B5EF4-FFF2-40B4-BE49-F238E27FC236}">
                <a16:creationId xmlns:a16="http://schemas.microsoft.com/office/drawing/2014/main" id="{32FAD623-C234-43BE-ACA9-A81873B89F2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8124" y="3609975"/>
          <a:ext cx="12795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710891" imgH="177723" progId="Equation.DSMT4">
                  <p:embed/>
                </p:oleObj>
              </mc:Choice>
              <mc:Fallback>
                <p:oleObj name="Equation" r:id="rId7" imgW="710891" imgH="177723" progId="Equation.DSMT4">
                  <p:embed/>
                  <p:pic>
                    <p:nvPicPr>
                      <p:cNvPr id="14" name="Object 17">
                        <a:extLst>
                          <a:ext uri="{FF2B5EF4-FFF2-40B4-BE49-F238E27FC236}">
                            <a16:creationId xmlns:a16="http://schemas.microsoft.com/office/drawing/2014/main" id="{32FAD623-C234-43BE-ACA9-A81873B89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124" y="3609975"/>
                        <a:ext cx="12795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8">
            <a:extLst>
              <a:ext uri="{FF2B5EF4-FFF2-40B4-BE49-F238E27FC236}">
                <a16:creationId xmlns:a16="http://schemas.microsoft.com/office/drawing/2014/main" id="{13B7AA31-9682-4EB6-AB67-BE5CE538D00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89124" y="4067175"/>
          <a:ext cx="8683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15" name="Object 18">
                        <a:extLst>
                          <a:ext uri="{FF2B5EF4-FFF2-40B4-BE49-F238E27FC236}">
                            <a16:creationId xmlns:a16="http://schemas.microsoft.com/office/drawing/2014/main" id="{13B7AA31-9682-4EB6-AB67-BE5CE538D0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124" y="4067175"/>
                        <a:ext cx="8683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9">
            <a:extLst>
              <a:ext uri="{FF2B5EF4-FFF2-40B4-BE49-F238E27FC236}">
                <a16:creationId xmlns:a16="http://schemas.microsoft.com/office/drawing/2014/main" id="{D1864990-734D-4ADC-8454-40E81C51190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41524" y="4524375"/>
          <a:ext cx="982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1" imgW="545626" imgH="177646" progId="Equation.DSMT4">
                  <p:embed/>
                </p:oleObj>
              </mc:Choice>
              <mc:Fallback>
                <p:oleObj name="Equation" r:id="rId11" imgW="545626" imgH="177646" progId="Equation.DSMT4">
                  <p:embed/>
                  <p:pic>
                    <p:nvPicPr>
                      <p:cNvPr id="16" name="Object 19">
                        <a:extLst>
                          <a:ext uri="{FF2B5EF4-FFF2-40B4-BE49-F238E27FC236}">
                            <a16:creationId xmlns:a16="http://schemas.microsoft.com/office/drawing/2014/main" id="{D1864990-734D-4ADC-8454-40E81C5119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524" y="4524375"/>
                        <a:ext cx="9826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20">
            <a:extLst>
              <a:ext uri="{FF2B5EF4-FFF2-40B4-BE49-F238E27FC236}">
                <a16:creationId xmlns:a16="http://schemas.microsoft.com/office/drawing/2014/main" id="{EF3A8BD1-2BFC-4E41-AD46-9D9019EBD028}"/>
              </a:ext>
            </a:extLst>
          </p:cNvPr>
          <p:cNvSpPr>
            <a:spLocks/>
          </p:cNvSpPr>
          <p:nvPr/>
        </p:nvSpPr>
        <p:spPr bwMode="auto">
          <a:xfrm>
            <a:off x="6384524" y="42195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5B6DA98F-23A3-45A1-BE49-8C30E545C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124" y="43719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</a:t>
            </a:r>
          </a:p>
        </p:txBody>
      </p:sp>
    </p:spTree>
    <p:extLst>
      <p:ext uri="{BB962C8B-B14F-4D97-AF65-F5344CB8AC3E}">
        <p14:creationId xmlns:p14="http://schemas.microsoft.com/office/powerpoint/2010/main" val="203617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/>
      <p:bldP spid="11" grpId="0" animBg="1"/>
      <p:bldP spid="12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5">
            <a:extLst>
              <a:ext uri="{FF2B5EF4-FFF2-40B4-BE49-F238E27FC236}">
                <a16:creationId xmlns:a16="http://schemas.microsoft.com/office/drawing/2014/main" id="{FFABCB5F-22D2-47A6-A143-5DC958D4C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291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8B4D35A-555A-474D-A433-73973EFC2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491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18" name="Object 7">
            <a:extLst>
              <a:ext uri="{FF2B5EF4-FFF2-40B4-BE49-F238E27FC236}">
                <a16:creationId xmlns:a16="http://schemas.microsoft.com/office/drawing/2014/main" id="{0C83FFA9-EAE2-41E7-8FFC-7176475C6D3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19691" y="2314575"/>
          <a:ext cx="1393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4" imgW="774028" imgH="177646" progId="Equation.DSMT4">
                  <p:embed/>
                </p:oleObj>
              </mc:Choice>
              <mc:Fallback>
                <p:oleObj name="Equation" r:id="rId4" imgW="774028" imgH="177646" progId="Equation.DSMT4">
                  <p:embed/>
                  <p:pic>
                    <p:nvPicPr>
                      <p:cNvPr id="18" name="Object 7">
                        <a:extLst>
                          <a:ext uri="{FF2B5EF4-FFF2-40B4-BE49-F238E27FC236}">
                            <a16:creationId xmlns:a16="http://schemas.microsoft.com/office/drawing/2014/main" id="{0C83FFA9-EAE2-41E7-8FFC-7176475C6D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91" y="2314575"/>
                        <a:ext cx="1393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rc 8">
            <a:extLst>
              <a:ext uri="{FF2B5EF4-FFF2-40B4-BE49-F238E27FC236}">
                <a16:creationId xmlns:a16="http://schemas.microsoft.com/office/drawing/2014/main" id="{FD5DF2FE-9032-4A12-B225-BF181CAACEAB}"/>
              </a:ext>
            </a:extLst>
          </p:cNvPr>
          <p:cNvSpPr>
            <a:spLocks/>
          </p:cNvSpPr>
          <p:nvPr/>
        </p:nvSpPr>
        <p:spPr bwMode="auto">
          <a:xfrm>
            <a:off x="6357891" y="33051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087B5271-95E9-458E-940D-598AD0CF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491" y="33813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12</a:t>
            </a:r>
          </a:p>
        </p:txBody>
      </p:sp>
      <p:sp>
        <p:nvSpPr>
          <p:cNvPr id="21" name="Arc 10">
            <a:extLst>
              <a:ext uri="{FF2B5EF4-FFF2-40B4-BE49-F238E27FC236}">
                <a16:creationId xmlns:a16="http://schemas.microsoft.com/office/drawing/2014/main" id="{A4524FC9-63D8-4AAF-9606-A74D7E7ECF48}"/>
              </a:ext>
            </a:extLst>
          </p:cNvPr>
          <p:cNvSpPr>
            <a:spLocks/>
          </p:cNvSpPr>
          <p:nvPr/>
        </p:nvSpPr>
        <p:spPr bwMode="auto">
          <a:xfrm>
            <a:off x="6357891" y="37623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E2EDA63C-2495-4139-96DD-77E948F02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491" y="38385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3</a:t>
            </a:r>
          </a:p>
        </p:txBody>
      </p:sp>
      <p:sp>
        <p:nvSpPr>
          <p:cNvPr id="23" name="Arc 17">
            <a:extLst>
              <a:ext uri="{FF2B5EF4-FFF2-40B4-BE49-F238E27FC236}">
                <a16:creationId xmlns:a16="http://schemas.microsoft.com/office/drawing/2014/main" id="{054A332B-2CEB-4E3D-ADF9-8A1F72CED99A}"/>
              </a:ext>
            </a:extLst>
          </p:cNvPr>
          <p:cNvSpPr>
            <a:spLocks/>
          </p:cNvSpPr>
          <p:nvPr/>
        </p:nvSpPr>
        <p:spPr bwMode="auto">
          <a:xfrm>
            <a:off x="6357891" y="42195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A053B212-D154-481F-AB28-2C915C2C8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691" y="4295775"/>
            <a:ext cx="19812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Multiply by -1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REVERSES THE SIGN</a:t>
            </a:r>
          </a:p>
        </p:txBody>
      </p:sp>
      <p:graphicFrame>
        <p:nvGraphicFramePr>
          <p:cNvPr id="25" name="Object 19">
            <a:extLst>
              <a:ext uri="{FF2B5EF4-FFF2-40B4-BE49-F238E27FC236}">
                <a16:creationId xmlns:a16="http://schemas.microsoft.com/office/drawing/2014/main" id="{B2F66C8E-C372-44E7-8C3E-CE43F2279DB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81491" y="3152775"/>
          <a:ext cx="1393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6" imgW="774028" imgH="177646" progId="Equation.DSMT4">
                  <p:embed/>
                </p:oleObj>
              </mc:Choice>
              <mc:Fallback>
                <p:oleObj name="Equation" r:id="rId6" imgW="774028" imgH="177646" progId="Equation.DSMT4">
                  <p:embed/>
                  <p:pic>
                    <p:nvPicPr>
                      <p:cNvPr id="25" name="Object 19">
                        <a:extLst>
                          <a:ext uri="{FF2B5EF4-FFF2-40B4-BE49-F238E27FC236}">
                            <a16:creationId xmlns:a16="http://schemas.microsoft.com/office/drawing/2014/main" id="{B2F66C8E-C372-44E7-8C3E-CE43F2279D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491" y="3152775"/>
                        <a:ext cx="1393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>
            <a:extLst>
              <a:ext uri="{FF2B5EF4-FFF2-40B4-BE49-F238E27FC236}">
                <a16:creationId xmlns:a16="http://schemas.microsoft.com/office/drawing/2014/main" id="{DF62B829-A8E2-4F1B-ABA4-2B40F9F1779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86291" y="3609975"/>
          <a:ext cx="10287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8" imgW="571004" imgH="177646" progId="Equation.DSMT4">
                  <p:embed/>
                </p:oleObj>
              </mc:Choice>
              <mc:Fallback>
                <p:oleObj name="Equation" r:id="rId8" imgW="571004" imgH="177646" progId="Equation.DSMT4">
                  <p:embed/>
                  <p:pic>
                    <p:nvPicPr>
                      <p:cNvPr id="26" name="Object 20">
                        <a:extLst>
                          <a:ext uri="{FF2B5EF4-FFF2-40B4-BE49-F238E27FC236}">
                            <a16:creationId xmlns:a16="http://schemas.microsoft.com/office/drawing/2014/main" id="{DF62B829-A8E2-4F1B-ABA4-2B40F9F177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291" y="3609975"/>
                        <a:ext cx="10287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>
            <a:extLst>
              <a:ext uri="{FF2B5EF4-FFF2-40B4-BE49-F238E27FC236}">
                <a16:creationId xmlns:a16="http://schemas.microsoft.com/office/drawing/2014/main" id="{6D7AE65C-0519-491E-B638-C258E7584D1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38691" y="4067175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10" imgW="431425" imgH="177646" progId="Equation.DSMT4">
                  <p:embed/>
                </p:oleObj>
              </mc:Choice>
              <mc:Fallback>
                <p:oleObj name="Equation" r:id="rId10" imgW="431425" imgH="177646" progId="Equation.DSMT4">
                  <p:embed/>
                  <p:pic>
                    <p:nvPicPr>
                      <p:cNvPr id="27" name="Object 21">
                        <a:extLst>
                          <a:ext uri="{FF2B5EF4-FFF2-40B4-BE49-F238E27FC236}">
                            <a16:creationId xmlns:a16="http://schemas.microsoft.com/office/drawing/2014/main" id="{6D7AE65C-0519-491E-B638-C258E7584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691" y="4067175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2">
            <a:extLst>
              <a:ext uri="{FF2B5EF4-FFF2-40B4-BE49-F238E27FC236}">
                <a16:creationId xmlns:a16="http://schemas.microsoft.com/office/drawing/2014/main" id="{A6EF396C-5591-4C0F-89F1-77846D5FD3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91091" y="4524375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2" imgW="431425" imgH="177646" progId="Equation.DSMT4">
                  <p:embed/>
                </p:oleObj>
              </mc:Choice>
              <mc:Fallback>
                <p:oleObj name="Equation" r:id="rId12" imgW="431425" imgH="177646" progId="Equation.DSMT4">
                  <p:embed/>
                  <p:pic>
                    <p:nvPicPr>
                      <p:cNvPr id="28" name="Object 22">
                        <a:extLst>
                          <a:ext uri="{FF2B5EF4-FFF2-40B4-BE49-F238E27FC236}">
                            <a16:creationId xmlns:a16="http://schemas.microsoft.com/office/drawing/2014/main" id="{A6EF396C-5591-4C0F-89F1-77846D5FD3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091" y="4524375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498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4D3F0406-E72B-4225-8171-E39662D3C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169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7032D01-D556-4A23-8D51-3D2040054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369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EA56F9-DD01-484C-9EB2-359BEB97DF6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1369" y="2314575"/>
          <a:ext cx="2376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1320227" imgH="203112" progId="Equation.DSMT4">
                  <p:embed/>
                </p:oleObj>
              </mc:Choice>
              <mc:Fallback>
                <p:oleObj name="Equation" r:id="rId4" imgW="1320227" imgH="203112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EA56F9-DD01-484C-9EB2-359BEB97DF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369" y="2314575"/>
                        <a:ext cx="2376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A7808F82-45B7-4A66-8816-00D172FE8DE6}"/>
              </a:ext>
            </a:extLst>
          </p:cNvPr>
          <p:cNvSpPr>
            <a:spLocks/>
          </p:cNvSpPr>
          <p:nvPr/>
        </p:nvSpPr>
        <p:spPr bwMode="auto">
          <a:xfrm>
            <a:off x="7052569" y="3228975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121402524 h 43197"/>
              <a:gd name="T4" fmla="*/ 0 w 21600"/>
              <a:gd name="T5" fmla="*/ 60705446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044C28-847B-4E2B-ACAA-D16CFD56F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969" y="3152775"/>
            <a:ext cx="1676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Expand brackets (careful with negatives)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5BC56D3-2F2C-4476-BB44-B7720866745B}"/>
              </a:ext>
            </a:extLst>
          </p:cNvPr>
          <p:cNvSpPr>
            <a:spLocks/>
          </p:cNvSpPr>
          <p:nvPr/>
        </p:nvSpPr>
        <p:spPr bwMode="auto">
          <a:xfrm>
            <a:off x="7052569" y="38385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5E9A9-BF7E-49F6-98D7-5D746241B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569" y="3838575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2x and group</a:t>
            </a:r>
          </a:p>
        </p:txBody>
      </p:sp>
      <p:sp>
        <p:nvSpPr>
          <p:cNvPr id="13" name="Arc 13">
            <a:extLst>
              <a:ext uri="{FF2B5EF4-FFF2-40B4-BE49-F238E27FC236}">
                <a16:creationId xmlns:a16="http://schemas.microsoft.com/office/drawing/2014/main" id="{FFB98AC1-1748-467C-9502-98AAFECFBD6A}"/>
              </a:ext>
            </a:extLst>
          </p:cNvPr>
          <p:cNvSpPr>
            <a:spLocks/>
          </p:cNvSpPr>
          <p:nvPr/>
        </p:nvSpPr>
        <p:spPr bwMode="auto">
          <a:xfrm>
            <a:off x="7052569" y="43719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427FB5A-36B2-4C52-A681-93871C333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769" y="4524375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15</a:t>
            </a:r>
          </a:p>
        </p:txBody>
      </p:sp>
      <p:graphicFrame>
        <p:nvGraphicFramePr>
          <p:cNvPr id="15" name="Object 19">
            <a:extLst>
              <a:ext uri="{FF2B5EF4-FFF2-40B4-BE49-F238E27FC236}">
                <a16:creationId xmlns:a16="http://schemas.microsoft.com/office/drawing/2014/main" id="{6E60989F-4B77-419B-AAA4-B2DB8B9F807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14169" y="3609975"/>
          <a:ext cx="2239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6" imgW="1244060" imgH="177723" progId="Equation.DSMT4">
                  <p:embed/>
                </p:oleObj>
              </mc:Choice>
              <mc:Fallback>
                <p:oleObj name="Equation" r:id="rId6" imgW="1244060" imgH="177723" progId="Equation.DSMT4">
                  <p:embed/>
                  <p:pic>
                    <p:nvPicPr>
                      <p:cNvPr id="15" name="Object 19">
                        <a:extLst>
                          <a:ext uri="{FF2B5EF4-FFF2-40B4-BE49-F238E27FC236}">
                            <a16:creationId xmlns:a16="http://schemas.microsoft.com/office/drawing/2014/main" id="{6E60989F-4B77-419B-AAA4-B2DB8B9F8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169" y="3609975"/>
                        <a:ext cx="2239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">
            <a:extLst>
              <a:ext uri="{FF2B5EF4-FFF2-40B4-BE49-F238E27FC236}">
                <a16:creationId xmlns:a16="http://schemas.microsoft.com/office/drawing/2014/main" id="{A99B31D8-A526-4CC1-A611-1A3249AF8F2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37969" y="3076575"/>
          <a:ext cx="2376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8" imgW="1320227" imgH="203112" progId="Equation.DSMT4">
                  <p:embed/>
                </p:oleObj>
              </mc:Choice>
              <mc:Fallback>
                <p:oleObj name="Equation" r:id="rId8" imgW="1320227" imgH="203112" progId="Equation.DSMT4">
                  <p:embed/>
                  <p:pic>
                    <p:nvPicPr>
                      <p:cNvPr id="16" name="Object 20">
                        <a:extLst>
                          <a:ext uri="{FF2B5EF4-FFF2-40B4-BE49-F238E27FC236}">
                            <a16:creationId xmlns:a16="http://schemas.microsoft.com/office/drawing/2014/main" id="{A99B31D8-A526-4CC1-A611-1A3249AF8F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969" y="3076575"/>
                        <a:ext cx="2376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>
            <a:extLst>
              <a:ext uri="{FF2B5EF4-FFF2-40B4-BE49-F238E27FC236}">
                <a16:creationId xmlns:a16="http://schemas.microsoft.com/office/drawing/2014/main" id="{A958DA8D-B156-4779-9FD8-B5CEF64F3AB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14169" y="4143375"/>
          <a:ext cx="1371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17" name="Object 21">
                        <a:extLst>
                          <a:ext uri="{FF2B5EF4-FFF2-40B4-BE49-F238E27FC236}">
                            <a16:creationId xmlns:a16="http://schemas.microsoft.com/office/drawing/2014/main" id="{A958DA8D-B156-4779-9FD8-B5CEF64F3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169" y="4143375"/>
                        <a:ext cx="1371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2">
            <a:extLst>
              <a:ext uri="{FF2B5EF4-FFF2-40B4-BE49-F238E27FC236}">
                <a16:creationId xmlns:a16="http://schemas.microsoft.com/office/drawing/2014/main" id="{443A0FCA-3B2D-4695-BED8-4FCCC5E0AFC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1369" y="4676775"/>
          <a:ext cx="8905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494870" imgH="177646" progId="Equation.DSMT4">
                  <p:embed/>
                </p:oleObj>
              </mc:Choice>
              <mc:Fallback>
                <p:oleObj name="Equation" r:id="rId11" imgW="494870" imgH="177646" progId="Equation.DSMT4">
                  <p:embed/>
                  <p:pic>
                    <p:nvPicPr>
                      <p:cNvPr id="18" name="Object 22">
                        <a:extLst>
                          <a:ext uri="{FF2B5EF4-FFF2-40B4-BE49-F238E27FC236}">
                            <a16:creationId xmlns:a16="http://schemas.microsoft.com/office/drawing/2014/main" id="{443A0FCA-3B2D-4695-BED8-4FCCC5E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369" y="4676775"/>
                        <a:ext cx="8905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3">
            <a:extLst>
              <a:ext uri="{FF2B5EF4-FFF2-40B4-BE49-F238E27FC236}">
                <a16:creationId xmlns:a16="http://schemas.microsoft.com/office/drawing/2014/main" id="{83267B2E-61E2-410C-BA15-D141BBF0067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23769" y="5210175"/>
          <a:ext cx="8445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469696" imgH="177723" progId="Equation.DSMT4">
                  <p:embed/>
                </p:oleObj>
              </mc:Choice>
              <mc:Fallback>
                <p:oleObj name="Equation" r:id="rId13" imgW="469696" imgH="177723" progId="Equation.DSMT4">
                  <p:embed/>
                  <p:pic>
                    <p:nvPicPr>
                      <p:cNvPr id="19" name="Object 23">
                        <a:extLst>
                          <a:ext uri="{FF2B5EF4-FFF2-40B4-BE49-F238E27FC236}">
                            <a16:creationId xmlns:a16="http://schemas.microsoft.com/office/drawing/2014/main" id="{83267B2E-61E2-410C-BA15-D141BBF006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769" y="5210175"/>
                        <a:ext cx="8445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24">
            <a:extLst>
              <a:ext uri="{FF2B5EF4-FFF2-40B4-BE49-F238E27FC236}">
                <a16:creationId xmlns:a16="http://schemas.microsoft.com/office/drawing/2014/main" id="{ED7C4E59-7F82-48CE-A79F-801564558D8D}"/>
              </a:ext>
            </a:extLst>
          </p:cNvPr>
          <p:cNvSpPr>
            <a:spLocks/>
          </p:cNvSpPr>
          <p:nvPr/>
        </p:nvSpPr>
        <p:spPr bwMode="auto">
          <a:xfrm>
            <a:off x="7052569" y="49053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D29ECC15-18E4-4FDD-A049-5AA98D692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569" y="50577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20639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9190E99F-FAEC-41D1-A163-388D6AA4D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280604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B3C4D46-73CF-4EFE-B7D3-9213EF2A6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585404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80F403-59E0-4541-83D2-226A99AEA1F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33950" y="2195004"/>
          <a:ext cx="14859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4" imgW="825142" imgH="177723" progId="Equation.DSMT4">
                  <p:embed/>
                </p:oleObj>
              </mc:Choice>
              <mc:Fallback>
                <p:oleObj name="Equation" r:id="rId4" imgW="825142" imgH="177723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F80F403-59E0-4541-83D2-226A99AEA1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195004"/>
                        <a:ext cx="14859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3772A1E4-5608-45D8-BE2D-D06C6C4AD050}"/>
              </a:ext>
            </a:extLst>
          </p:cNvPr>
          <p:cNvSpPr>
            <a:spLocks/>
          </p:cNvSpPr>
          <p:nvPr/>
        </p:nvSpPr>
        <p:spPr bwMode="auto">
          <a:xfrm flipH="1">
            <a:off x="4757738" y="29990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10">
            <a:extLst>
              <a:ext uri="{FF2B5EF4-FFF2-40B4-BE49-F238E27FC236}">
                <a16:creationId xmlns:a16="http://schemas.microsoft.com/office/drawing/2014/main" id="{9F46D860-2102-4267-B594-4C2C5F55674A}"/>
              </a:ext>
            </a:extLst>
          </p:cNvPr>
          <p:cNvSpPr>
            <a:spLocks/>
          </p:cNvSpPr>
          <p:nvPr/>
        </p:nvSpPr>
        <p:spPr bwMode="auto">
          <a:xfrm flipH="1">
            <a:off x="4757738" y="35324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Arc 13">
            <a:extLst>
              <a:ext uri="{FF2B5EF4-FFF2-40B4-BE49-F238E27FC236}">
                <a16:creationId xmlns:a16="http://schemas.microsoft.com/office/drawing/2014/main" id="{7C8A1F6F-B267-495E-BDD3-258E2C4EC02A}"/>
              </a:ext>
            </a:extLst>
          </p:cNvPr>
          <p:cNvSpPr>
            <a:spLocks/>
          </p:cNvSpPr>
          <p:nvPr/>
        </p:nvSpPr>
        <p:spPr bwMode="auto">
          <a:xfrm flipH="1">
            <a:off x="4757738" y="40658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642023B-A513-4CBE-BD74-FF9EE3175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2999074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Subtract x</a:t>
            </a:r>
          </a:p>
        </p:txBody>
      </p:sp>
      <p:graphicFrame>
        <p:nvGraphicFramePr>
          <p:cNvPr id="13" name="Object 22">
            <a:extLst>
              <a:ext uri="{FF2B5EF4-FFF2-40B4-BE49-F238E27FC236}">
                <a16:creationId xmlns:a16="http://schemas.microsoft.com/office/drawing/2014/main" id="{267D4E11-CC74-4E1F-93AF-F8E56D607A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91350" y="2195004"/>
          <a:ext cx="11207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6" imgW="621760" imgH="177646" progId="Equation.DSMT4">
                  <p:embed/>
                </p:oleObj>
              </mc:Choice>
              <mc:Fallback>
                <p:oleObj name="Equation" r:id="rId6" imgW="621760" imgH="177646" progId="Equation.DSMT4">
                  <p:embed/>
                  <p:pic>
                    <p:nvPicPr>
                      <p:cNvPr id="13" name="Object 22">
                        <a:extLst>
                          <a:ext uri="{FF2B5EF4-FFF2-40B4-BE49-F238E27FC236}">
                            <a16:creationId xmlns:a16="http://schemas.microsoft.com/office/drawing/2014/main" id="{267D4E11-CC74-4E1F-93AF-F8E56D607A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2195004"/>
                        <a:ext cx="11207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3">
            <a:extLst>
              <a:ext uri="{FF2B5EF4-FFF2-40B4-BE49-F238E27FC236}">
                <a16:creationId xmlns:a16="http://schemas.microsoft.com/office/drawing/2014/main" id="{837E1EC5-2CB9-4688-8463-FFD3DBE6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8" y="2172779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and</a:t>
            </a:r>
          </a:p>
        </p:txBody>
      </p:sp>
      <p:graphicFrame>
        <p:nvGraphicFramePr>
          <p:cNvPr id="15" name="Object 24">
            <a:extLst>
              <a:ext uri="{FF2B5EF4-FFF2-40B4-BE49-F238E27FC236}">
                <a16:creationId xmlns:a16="http://schemas.microsoft.com/office/drawing/2014/main" id="{FCB5827F-49F7-4EDF-91CB-F839F65474B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91100" y="2846674"/>
          <a:ext cx="14859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8" imgW="825142" imgH="177723" progId="Equation.DSMT4">
                  <p:embed/>
                </p:oleObj>
              </mc:Choice>
              <mc:Fallback>
                <p:oleObj name="Equation" r:id="rId8" imgW="825142" imgH="177723" progId="Equation.DSMT4">
                  <p:embed/>
                  <p:pic>
                    <p:nvPicPr>
                      <p:cNvPr id="15" name="Object 24">
                        <a:extLst>
                          <a:ext uri="{FF2B5EF4-FFF2-40B4-BE49-F238E27FC236}">
                            <a16:creationId xmlns:a16="http://schemas.microsoft.com/office/drawing/2014/main" id="{FCB5827F-49F7-4EDF-91CB-F839F65474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846674"/>
                        <a:ext cx="14859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>
            <a:extLst>
              <a:ext uri="{FF2B5EF4-FFF2-40B4-BE49-F238E27FC236}">
                <a16:creationId xmlns:a16="http://schemas.microsoft.com/office/drawing/2014/main" id="{3C24F1E8-2F61-49F2-8EB0-0BB586380FA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91100" y="3380074"/>
          <a:ext cx="11207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10" imgW="621760" imgH="177646" progId="Equation.DSMT4">
                  <p:embed/>
                </p:oleObj>
              </mc:Choice>
              <mc:Fallback>
                <p:oleObj name="Equation" r:id="rId10" imgW="621760" imgH="177646" progId="Equation.DSMT4">
                  <p:embed/>
                  <p:pic>
                    <p:nvPicPr>
                      <p:cNvPr id="16" name="Object 25">
                        <a:extLst>
                          <a:ext uri="{FF2B5EF4-FFF2-40B4-BE49-F238E27FC236}">
                            <a16:creationId xmlns:a16="http://schemas.microsoft.com/office/drawing/2014/main" id="{3C24F1E8-2F61-49F2-8EB0-0BB586380F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380074"/>
                        <a:ext cx="11207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6">
            <a:extLst>
              <a:ext uri="{FF2B5EF4-FFF2-40B4-BE49-F238E27FC236}">
                <a16:creationId xmlns:a16="http://schemas.microsoft.com/office/drawing/2014/main" id="{092EF245-A736-440E-9361-069EB81E5A9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72100" y="3913474"/>
          <a:ext cx="8699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2" imgW="482181" imgH="177646" progId="Equation.DSMT4">
                  <p:embed/>
                </p:oleObj>
              </mc:Choice>
              <mc:Fallback>
                <p:oleObj name="Equation" r:id="rId12" imgW="482181" imgH="177646" progId="Equation.DSMT4">
                  <p:embed/>
                  <p:pic>
                    <p:nvPicPr>
                      <p:cNvPr id="17" name="Object 26">
                        <a:extLst>
                          <a:ext uri="{FF2B5EF4-FFF2-40B4-BE49-F238E27FC236}">
                            <a16:creationId xmlns:a16="http://schemas.microsoft.com/office/drawing/2014/main" id="{092EF245-A736-440E-9361-069EB81E5A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913474"/>
                        <a:ext cx="8699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7">
            <a:extLst>
              <a:ext uri="{FF2B5EF4-FFF2-40B4-BE49-F238E27FC236}">
                <a16:creationId xmlns:a16="http://schemas.microsoft.com/office/drawing/2014/main" id="{F826DAF1-597E-4A11-A012-46CAAAC1CFB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24500" y="4446874"/>
          <a:ext cx="8239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18" name="Object 27">
                        <a:extLst>
                          <a:ext uri="{FF2B5EF4-FFF2-40B4-BE49-F238E27FC236}">
                            <a16:creationId xmlns:a16="http://schemas.microsoft.com/office/drawing/2014/main" id="{F826DAF1-597E-4A11-A012-46CAAAC1CF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446874"/>
                        <a:ext cx="82391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8">
            <a:extLst>
              <a:ext uri="{FF2B5EF4-FFF2-40B4-BE49-F238E27FC236}">
                <a16:creationId xmlns:a16="http://schemas.microsoft.com/office/drawing/2014/main" id="{F601C0D7-2745-47B0-A905-BAB01F399B5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896100" y="2846674"/>
          <a:ext cx="11207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16" imgW="621760" imgH="177646" progId="Equation.DSMT4">
                  <p:embed/>
                </p:oleObj>
              </mc:Choice>
              <mc:Fallback>
                <p:oleObj name="Equation" r:id="rId16" imgW="621760" imgH="177646" progId="Equation.DSMT4">
                  <p:embed/>
                  <p:pic>
                    <p:nvPicPr>
                      <p:cNvPr id="19" name="Object 28">
                        <a:extLst>
                          <a:ext uri="{FF2B5EF4-FFF2-40B4-BE49-F238E27FC236}">
                            <a16:creationId xmlns:a16="http://schemas.microsoft.com/office/drawing/2014/main" id="{F601C0D7-2745-47B0-A905-BAB01F399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2846674"/>
                        <a:ext cx="11207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9">
            <a:extLst>
              <a:ext uri="{FF2B5EF4-FFF2-40B4-BE49-F238E27FC236}">
                <a16:creationId xmlns:a16="http://schemas.microsoft.com/office/drawing/2014/main" id="{429F7957-BB59-4EE2-BC24-517C1B90BEC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896100" y="3380074"/>
          <a:ext cx="9144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18" imgW="507780" imgH="177723" progId="Equation.DSMT4">
                  <p:embed/>
                </p:oleObj>
              </mc:Choice>
              <mc:Fallback>
                <p:oleObj name="Equation" r:id="rId18" imgW="507780" imgH="177723" progId="Equation.DSMT4">
                  <p:embed/>
                  <p:pic>
                    <p:nvPicPr>
                      <p:cNvPr id="20" name="Object 29">
                        <a:extLst>
                          <a:ext uri="{FF2B5EF4-FFF2-40B4-BE49-F238E27FC236}">
                            <a16:creationId xmlns:a16="http://schemas.microsoft.com/office/drawing/2014/main" id="{429F7957-BB59-4EE2-BC24-517C1B90BE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3380074"/>
                        <a:ext cx="9144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0">
            <a:extLst>
              <a:ext uri="{FF2B5EF4-FFF2-40B4-BE49-F238E27FC236}">
                <a16:creationId xmlns:a16="http://schemas.microsoft.com/office/drawing/2014/main" id="{B453CA43-2C3A-44F3-B5FF-2CEA8743B76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48500" y="3913474"/>
          <a:ext cx="7778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20" imgW="431425" imgH="177646" progId="Equation.DSMT4">
                  <p:embed/>
                </p:oleObj>
              </mc:Choice>
              <mc:Fallback>
                <p:oleObj name="Equation" r:id="rId20" imgW="431425" imgH="177646" progId="Equation.DSMT4">
                  <p:embed/>
                  <p:pic>
                    <p:nvPicPr>
                      <p:cNvPr id="21" name="Object 30">
                        <a:extLst>
                          <a:ext uri="{FF2B5EF4-FFF2-40B4-BE49-F238E27FC236}">
                            <a16:creationId xmlns:a16="http://schemas.microsoft.com/office/drawing/2014/main" id="{B453CA43-2C3A-44F3-B5FF-2CEA8743B7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3913474"/>
                        <a:ext cx="7778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31">
            <a:extLst>
              <a:ext uri="{FF2B5EF4-FFF2-40B4-BE49-F238E27FC236}">
                <a16:creationId xmlns:a16="http://schemas.microsoft.com/office/drawing/2014/main" id="{203D5215-DD90-4ABE-A74F-CA07A7B3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7500" y="2694274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Arc 32">
            <a:extLst>
              <a:ext uri="{FF2B5EF4-FFF2-40B4-BE49-F238E27FC236}">
                <a16:creationId xmlns:a16="http://schemas.microsoft.com/office/drawing/2014/main" id="{EF27F19A-2C3A-4DCB-8370-D8669A73015C}"/>
              </a:ext>
            </a:extLst>
          </p:cNvPr>
          <p:cNvSpPr>
            <a:spLocks/>
          </p:cNvSpPr>
          <p:nvPr/>
        </p:nvSpPr>
        <p:spPr bwMode="auto">
          <a:xfrm>
            <a:off x="8039099" y="29990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33">
            <a:extLst>
              <a:ext uri="{FF2B5EF4-FFF2-40B4-BE49-F238E27FC236}">
                <a16:creationId xmlns:a16="http://schemas.microsoft.com/office/drawing/2014/main" id="{C8892EB1-F589-4E89-94F2-BD07424D9864}"/>
              </a:ext>
            </a:extLst>
          </p:cNvPr>
          <p:cNvSpPr>
            <a:spLocks/>
          </p:cNvSpPr>
          <p:nvPr/>
        </p:nvSpPr>
        <p:spPr bwMode="auto">
          <a:xfrm>
            <a:off x="8039099" y="35324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34">
            <a:extLst>
              <a:ext uri="{FF2B5EF4-FFF2-40B4-BE49-F238E27FC236}">
                <a16:creationId xmlns:a16="http://schemas.microsoft.com/office/drawing/2014/main" id="{228A0B30-48C3-4ED9-B579-710BC4F77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3684874"/>
            <a:ext cx="9906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26" name="Rectangle 35">
            <a:extLst>
              <a:ext uri="{FF2B5EF4-FFF2-40B4-BE49-F238E27FC236}">
                <a16:creationId xmlns:a16="http://schemas.microsoft.com/office/drawing/2014/main" id="{B55DB9CF-C090-4EE9-A34C-178F965F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4065874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27" name="Rectangle 36">
            <a:extLst>
              <a:ext uri="{FF2B5EF4-FFF2-40B4-BE49-F238E27FC236}">
                <a16:creationId xmlns:a16="http://schemas.microsoft.com/office/drawing/2014/main" id="{797349A4-323D-45A7-B6CD-9ED0C82F3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499" y="2999074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x</a:t>
            </a:r>
          </a:p>
        </p:txBody>
      </p:sp>
      <p:sp>
        <p:nvSpPr>
          <p:cNvPr id="28" name="Rectangle 37">
            <a:extLst>
              <a:ext uri="{FF2B5EF4-FFF2-40B4-BE49-F238E27FC236}">
                <a16:creationId xmlns:a16="http://schemas.microsoft.com/office/drawing/2014/main" id="{6517AB9C-6412-4A8E-8E8D-543C39147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499" y="3532474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</a:t>
            </a: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B08E71C7-C5E6-4C9A-87A5-6272B9BD5730}"/>
              </a:ext>
            </a:extLst>
          </p:cNvPr>
          <p:cNvGrpSpPr>
            <a:grpSpLocks/>
          </p:cNvGrpSpPr>
          <p:nvPr/>
        </p:nvGrpSpPr>
        <p:grpSpPr bwMode="auto">
          <a:xfrm>
            <a:off x="5086350" y="5166804"/>
            <a:ext cx="3084513" cy="436563"/>
            <a:chOff x="3168" y="3600"/>
            <a:chExt cx="1943" cy="275"/>
          </a:xfrm>
        </p:grpSpPr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5380089-8A29-44D3-801E-BB1BB1EB8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7AA0AC4B-A332-45EB-B64B-5B40BAE50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40">
              <a:extLst>
                <a:ext uri="{FF2B5EF4-FFF2-40B4-BE49-F238E27FC236}">
                  <a16:creationId xmlns:a16="http://schemas.microsoft.com/office/drawing/2014/main" id="{094198E6-F847-41C0-A55F-F9536E0FA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41">
              <a:extLst>
                <a:ext uri="{FF2B5EF4-FFF2-40B4-BE49-F238E27FC236}">
                  <a16:creationId xmlns:a16="http://schemas.microsoft.com/office/drawing/2014/main" id="{8D9382E7-AF37-4618-B755-2F374DE98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42">
              <a:extLst>
                <a:ext uri="{FF2B5EF4-FFF2-40B4-BE49-F238E27FC236}">
                  <a16:creationId xmlns:a16="http://schemas.microsoft.com/office/drawing/2014/main" id="{10AB8D25-2FD3-43D2-B104-9BD13B66A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43">
              <a:extLst>
                <a:ext uri="{FF2B5EF4-FFF2-40B4-BE49-F238E27FC236}">
                  <a16:creationId xmlns:a16="http://schemas.microsoft.com/office/drawing/2014/main" id="{012DBE01-D8CC-4D9B-AD16-A7E7B581C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5">
              <a:extLst>
                <a:ext uri="{FF2B5EF4-FFF2-40B4-BE49-F238E27FC236}">
                  <a16:creationId xmlns:a16="http://schemas.microsoft.com/office/drawing/2014/main" id="{9D1BF7FD-266D-4D74-B10C-F3C239F2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F80972A9-73AE-42ED-9627-A4369D610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47">
              <a:extLst>
                <a:ext uri="{FF2B5EF4-FFF2-40B4-BE49-F238E27FC236}">
                  <a16:creationId xmlns:a16="http://schemas.microsoft.com/office/drawing/2014/main" id="{EAA7FA00-E564-471A-90C2-A7F7A428B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2C75E924-A669-4542-991B-69AF19BC3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40" name="Rectangle 50">
              <a:extLst>
                <a:ext uri="{FF2B5EF4-FFF2-40B4-BE49-F238E27FC236}">
                  <a16:creationId xmlns:a16="http://schemas.microsoft.com/office/drawing/2014/main" id="{3330947D-186E-4DA6-8F7D-D9B11F908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F51D7584-4F1E-4351-A3E2-3B3A4EF66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42" name="Rectangle 52">
              <a:extLst>
                <a:ext uri="{FF2B5EF4-FFF2-40B4-BE49-F238E27FC236}">
                  <a16:creationId xmlns:a16="http://schemas.microsoft.com/office/drawing/2014/main" id="{E5441DC2-B17E-4792-ACFF-DAAA940BD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43" name="Rectangle 53">
              <a:extLst>
                <a:ext uri="{FF2B5EF4-FFF2-40B4-BE49-F238E27FC236}">
                  <a16:creationId xmlns:a16="http://schemas.microsoft.com/office/drawing/2014/main" id="{F450325F-9FEB-42FF-AE96-79ADC739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44" name="Rectangle 54">
              <a:extLst>
                <a:ext uri="{FF2B5EF4-FFF2-40B4-BE49-F238E27FC236}">
                  <a16:creationId xmlns:a16="http://schemas.microsoft.com/office/drawing/2014/main" id="{56501ACD-CF6A-4E78-BCD6-D3D5CDE5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45" name="Rectangle 55">
              <a:extLst>
                <a:ext uri="{FF2B5EF4-FFF2-40B4-BE49-F238E27FC236}">
                  <a16:creationId xmlns:a16="http://schemas.microsoft.com/office/drawing/2014/main" id="{9A1D8A79-CE62-4724-BC62-8F4E2F176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46" name="Rectangle 56">
              <a:extLst>
                <a:ext uri="{FF2B5EF4-FFF2-40B4-BE49-F238E27FC236}">
                  <a16:creationId xmlns:a16="http://schemas.microsoft.com/office/drawing/2014/main" id="{91498FA3-11DF-43DE-A03D-BD0C3622C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47" name="Oval 58">
            <a:extLst>
              <a:ext uri="{FF2B5EF4-FFF2-40B4-BE49-F238E27FC236}">
                <a16:creationId xmlns:a16="http://schemas.microsoft.com/office/drawing/2014/main" id="{5275FF75-5EBD-4B4C-B339-089B68F47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5638292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Line 59">
            <a:extLst>
              <a:ext uri="{FF2B5EF4-FFF2-40B4-BE49-F238E27FC236}">
                <a16:creationId xmlns:a16="http://schemas.microsoft.com/office/drawing/2014/main" id="{C4791F6C-5C7E-44B2-974C-DCE821A344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5677979"/>
            <a:ext cx="215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Oval 60">
            <a:extLst>
              <a:ext uri="{FF2B5EF4-FFF2-40B4-BE49-F238E27FC236}">
                <a16:creationId xmlns:a16="http://schemas.microsoft.com/office/drawing/2014/main" id="{9C717753-962F-4F8A-BAB4-BE49D166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5781167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Line 61">
            <a:extLst>
              <a:ext uri="{FF2B5EF4-FFF2-40B4-BE49-F238E27FC236}">
                <a16:creationId xmlns:a16="http://schemas.microsoft.com/office/drawing/2014/main" id="{0EF04B30-C3B1-47B9-BA2B-98C12EFCA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5820854"/>
            <a:ext cx="2325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1" name="Object 63">
            <a:extLst>
              <a:ext uri="{FF2B5EF4-FFF2-40B4-BE49-F238E27FC236}">
                <a16:creationId xmlns:a16="http://schemas.microsoft.com/office/drawing/2014/main" id="{637EEC62-9505-4760-8A34-90FB3934969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064250" y="6051042"/>
          <a:ext cx="13954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22" imgW="774028" imgH="177646" progId="Equation.DSMT4">
                  <p:embed/>
                </p:oleObj>
              </mc:Choice>
              <mc:Fallback>
                <p:oleObj name="Equation" r:id="rId22" imgW="774028" imgH="177646" progId="Equation.DSMT4">
                  <p:embed/>
                  <p:pic>
                    <p:nvPicPr>
                      <p:cNvPr id="51" name="Object 63">
                        <a:extLst>
                          <a:ext uri="{FF2B5EF4-FFF2-40B4-BE49-F238E27FC236}">
                            <a16:creationId xmlns:a16="http://schemas.microsoft.com/office/drawing/2014/main" id="{637EEC62-9505-4760-8A34-90FB393496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6051042"/>
                        <a:ext cx="139541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64">
            <a:extLst>
              <a:ext uri="{FF2B5EF4-FFF2-40B4-BE49-F238E27FC236}">
                <a16:creationId xmlns:a16="http://schemas.microsoft.com/office/drawing/2014/main" id="{56A433BD-4F79-4B5A-9F3F-DC3D80A59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63" y="6008179"/>
            <a:ext cx="1627187" cy="3841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Rectangle 65">
            <a:extLst>
              <a:ext uri="{FF2B5EF4-FFF2-40B4-BE49-F238E27FC236}">
                <a16:creationId xmlns:a16="http://schemas.microsoft.com/office/drawing/2014/main" id="{CD239414-039F-47A1-8209-105F336D6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5543042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&lt; 6.5</a:t>
            </a:r>
          </a:p>
        </p:txBody>
      </p:sp>
      <p:sp>
        <p:nvSpPr>
          <p:cNvPr id="54" name="Rectangle 67">
            <a:extLst>
              <a:ext uri="{FF2B5EF4-FFF2-40B4-BE49-F238E27FC236}">
                <a16:creationId xmlns:a16="http://schemas.microsoft.com/office/drawing/2014/main" id="{2B21C665-2C15-49ED-9E51-CEEC5319B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150" y="5676392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-2</a:t>
            </a:r>
          </a:p>
        </p:txBody>
      </p:sp>
    </p:spTree>
    <p:extLst>
      <p:ext uri="{BB962C8B-B14F-4D97-AF65-F5344CB8AC3E}">
        <p14:creationId xmlns:p14="http://schemas.microsoft.com/office/powerpoint/2010/main" val="13801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 animBg="1"/>
      <p:bldP spid="12" grpId="0"/>
      <p:bldP spid="14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47" grpId="0" animBg="1"/>
      <p:bldP spid="48" grpId="0" animBg="1"/>
      <p:bldP spid="49" grpId="0" animBg="1"/>
      <p:bldP spid="50" grpId="0" animBg="1"/>
      <p:bldP spid="52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 Box 5">
            <a:extLst>
              <a:ext uri="{FF2B5EF4-FFF2-40B4-BE49-F238E27FC236}">
                <a16:creationId xmlns:a16="http://schemas.microsoft.com/office/drawing/2014/main" id="{4E5B8CD5-4532-477C-B007-2FBAFA15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334" y="135628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5B4913F7-D28D-4FB9-9085-34742A3B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534" y="1661080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57" name="Object 7">
            <a:extLst>
              <a:ext uri="{FF2B5EF4-FFF2-40B4-BE49-F238E27FC236}">
                <a16:creationId xmlns:a16="http://schemas.microsoft.com/office/drawing/2014/main" id="{C96425A2-7B47-4E30-90FB-5E6F29DCD74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02909" y="2270680"/>
          <a:ext cx="13255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4" imgW="736280" imgH="177723" progId="Equation.DSMT4">
                  <p:embed/>
                </p:oleObj>
              </mc:Choice>
              <mc:Fallback>
                <p:oleObj name="Equation" r:id="rId4" imgW="736280" imgH="177723" progId="Equation.DSMT4">
                  <p:embed/>
                  <p:pic>
                    <p:nvPicPr>
                      <p:cNvPr id="57" name="Object 7">
                        <a:extLst>
                          <a:ext uri="{FF2B5EF4-FFF2-40B4-BE49-F238E27FC236}">
                            <a16:creationId xmlns:a16="http://schemas.microsoft.com/office/drawing/2014/main" id="{C96425A2-7B47-4E30-90FB-5E6F29DCD7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909" y="2270680"/>
                        <a:ext cx="13255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Arc 8">
            <a:extLst>
              <a:ext uri="{FF2B5EF4-FFF2-40B4-BE49-F238E27FC236}">
                <a16:creationId xmlns:a16="http://schemas.microsoft.com/office/drawing/2014/main" id="{C6FA28FA-8D56-4230-8B6E-FC81C55014B4}"/>
              </a:ext>
            </a:extLst>
          </p:cNvPr>
          <p:cNvSpPr>
            <a:spLocks/>
          </p:cNvSpPr>
          <p:nvPr/>
        </p:nvSpPr>
        <p:spPr bwMode="auto">
          <a:xfrm flipH="1">
            <a:off x="4442534" y="30326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9">
            <a:extLst>
              <a:ext uri="{FF2B5EF4-FFF2-40B4-BE49-F238E27FC236}">
                <a16:creationId xmlns:a16="http://schemas.microsoft.com/office/drawing/2014/main" id="{F9E01FF0-2F9A-48BE-B3BE-7C33812F211E}"/>
              </a:ext>
            </a:extLst>
          </p:cNvPr>
          <p:cNvSpPr>
            <a:spLocks/>
          </p:cNvSpPr>
          <p:nvPr/>
        </p:nvSpPr>
        <p:spPr bwMode="auto">
          <a:xfrm flipH="1">
            <a:off x="4442534" y="35660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11">
            <a:extLst>
              <a:ext uri="{FF2B5EF4-FFF2-40B4-BE49-F238E27FC236}">
                <a16:creationId xmlns:a16="http://schemas.microsoft.com/office/drawing/2014/main" id="{E5361F06-447B-40ED-BF3F-96AFCB6CE48D}"/>
              </a:ext>
            </a:extLst>
          </p:cNvPr>
          <p:cNvSpPr>
            <a:spLocks/>
          </p:cNvSpPr>
          <p:nvPr/>
        </p:nvSpPr>
        <p:spPr bwMode="auto">
          <a:xfrm flipH="1">
            <a:off x="4442534" y="40994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6401B376-41FB-4822-AC04-396DA01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772" y="31342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x</a:t>
            </a:r>
          </a:p>
        </p:txBody>
      </p:sp>
      <p:graphicFrame>
        <p:nvGraphicFramePr>
          <p:cNvPr id="62" name="Object 13">
            <a:extLst>
              <a:ext uri="{FF2B5EF4-FFF2-40B4-BE49-F238E27FC236}">
                <a16:creationId xmlns:a16="http://schemas.microsoft.com/office/drawing/2014/main" id="{E497F1A8-2D63-40CB-B5D4-DEF2D636A59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836484" y="2270680"/>
          <a:ext cx="17605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6" imgW="977476" imgH="177723" progId="Equation.DSMT4">
                  <p:embed/>
                </p:oleObj>
              </mc:Choice>
              <mc:Fallback>
                <p:oleObj name="Equation" r:id="rId6" imgW="977476" imgH="177723" progId="Equation.DSMT4">
                  <p:embed/>
                  <p:pic>
                    <p:nvPicPr>
                      <p:cNvPr id="62" name="Object 13">
                        <a:extLst>
                          <a:ext uri="{FF2B5EF4-FFF2-40B4-BE49-F238E27FC236}">
                            <a16:creationId xmlns:a16="http://schemas.microsoft.com/office/drawing/2014/main" id="{E497F1A8-2D63-40CB-B5D4-DEF2D636A5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6484" y="2270680"/>
                        <a:ext cx="17605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4">
            <a:extLst>
              <a:ext uri="{FF2B5EF4-FFF2-40B4-BE49-F238E27FC236}">
                <a16:creationId xmlns:a16="http://schemas.microsoft.com/office/drawing/2014/main" id="{61345678-275A-452C-A47D-4247AA654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572" y="2319893"/>
            <a:ext cx="762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and</a:t>
            </a:r>
          </a:p>
        </p:txBody>
      </p:sp>
      <p:graphicFrame>
        <p:nvGraphicFramePr>
          <p:cNvPr id="64" name="Object 15">
            <a:extLst>
              <a:ext uri="{FF2B5EF4-FFF2-40B4-BE49-F238E27FC236}">
                <a16:creationId xmlns:a16="http://schemas.microsoft.com/office/drawing/2014/main" id="{664C2387-C5A0-4B1A-816F-6DF09EEA60B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23534" y="2804080"/>
          <a:ext cx="13255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64" name="Object 15">
                        <a:extLst>
                          <a:ext uri="{FF2B5EF4-FFF2-40B4-BE49-F238E27FC236}">
                            <a16:creationId xmlns:a16="http://schemas.microsoft.com/office/drawing/2014/main" id="{664C2387-C5A0-4B1A-816F-6DF09EEA60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534" y="2804080"/>
                        <a:ext cx="13255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9">
            <a:extLst>
              <a:ext uri="{FF2B5EF4-FFF2-40B4-BE49-F238E27FC236}">
                <a16:creationId xmlns:a16="http://schemas.microsoft.com/office/drawing/2014/main" id="{EE88E484-72A5-4050-B977-A4B69FD4915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23734" y="2804080"/>
          <a:ext cx="1762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0" imgW="977476" imgH="177723" progId="Equation.DSMT4">
                  <p:embed/>
                </p:oleObj>
              </mc:Choice>
              <mc:Fallback>
                <p:oleObj name="Equation" r:id="rId10" imgW="977476" imgH="177723" progId="Equation.DSMT4">
                  <p:embed/>
                  <p:pic>
                    <p:nvPicPr>
                      <p:cNvPr id="65" name="Object 19">
                        <a:extLst>
                          <a:ext uri="{FF2B5EF4-FFF2-40B4-BE49-F238E27FC236}">
                            <a16:creationId xmlns:a16="http://schemas.microsoft.com/office/drawing/2014/main" id="{EE88E484-72A5-4050-B977-A4B69FD491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734" y="2804080"/>
                        <a:ext cx="17621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Line 22">
            <a:extLst>
              <a:ext uri="{FF2B5EF4-FFF2-40B4-BE49-F238E27FC236}">
                <a16:creationId xmlns:a16="http://schemas.microsoft.com/office/drawing/2014/main" id="{80F0EBA9-1466-4896-937E-3BDAC1AB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1334" y="272788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Arc 23">
            <a:extLst>
              <a:ext uri="{FF2B5EF4-FFF2-40B4-BE49-F238E27FC236}">
                <a16:creationId xmlns:a16="http://schemas.microsoft.com/office/drawing/2014/main" id="{4ADE0B15-6D99-4368-A9BE-4EC94BE9ACD2}"/>
              </a:ext>
            </a:extLst>
          </p:cNvPr>
          <p:cNvSpPr>
            <a:spLocks/>
          </p:cNvSpPr>
          <p:nvPr/>
        </p:nvSpPr>
        <p:spPr bwMode="auto">
          <a:xfrm>
            <a:off x="8176334" y="30326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4">
            <a:extLst>
              <a:ext uri="{FF2B5EF4-FFF2-40B4-BE49-F238E27FC236}">
                <a16:creationId xmlns:a16="http://schemas.microsoft.com/office/drawing/2014/main" id="{163E6FD3-E67C-4DC4-90F8-95CA6B42024E}"/>
              </a:ext>
            </a:extLst>
          </p:cNvPr>
          <p:cNvSpPr>
            <a:spLocks/>
          </p:cNvSpPr>
          <p:nvPr/>
        </p:nvSpPr>
        <p:spPr bwMode="auto">
          <a:xfrm>
            <a:off x="8176334" y="35660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Rectangle 25">
            <a:extLst>
              <a:ext uri="{FF2B5EF4-FFF2-40B4-BE49-F238E27FC236}">
                <a16:creationId xmlns:a16="http://schemas.microsoft.com/office/drawing/2014/main" id="{0ED37E6A-477A-4EE7-B8DF-A627D5CD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34" y="37184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E7E727B3-491B-4573-BBA3-5CA859DB1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34" y="409948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71" name="Rectangle 27">
            <a:extLst>
              <a:ext uri="{FF2B5EF4-FFF2-40B4-BE49-F238E27FC236}">
                <a16:creationId xmlns:a16="http://schemas.microsoft.com/office/drawing/2014/main" id="{FC50BD05-95DB-4773-B6F3-3B1BE431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2534" y="31088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3x</a:t>
            </a:r>
          </a:p>
        </p:txBody>
      </p:sp>
      <p:sp>
        <p:nvSpPr>
          <p:cNvPr id="72" name="Rectangle 28">
            <a:extLst>
              <a:ext uri="{FF2B5EF4-FFF2-40B4-BE49-F238E27FC236}">
                <a16:creationId xmlns:a16="http://schemas.microsoft.com/office/drawing/2014/main" id="{E839B67D-B479-4F0E-A8B1-87F25A2D6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734" y="3642280"/>
            <a:ext cx="838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Minus 5</a:t>
            </a:r>
          </a:p>
        </p:txBody>
      </p:sp>
      <p:graphicFrame>
        <p:nvGraphicFramePr>
          <p:cNvPr id="73" name="Object 55">
            <a:extLst>
              <a:ext uri="{FF2B5EF4-FFF2-40B4-BE49-F238E27FC236}">
                <a16:creationId xmlns:a16="http://schemas.microsoft.com/office/drawing/2014/main" id="{E6AAC132-AB5E-4234-95A2-14BCE16DA22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71134" y="3337480"/>
          <a:ext cx="1096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2" imgW="609336" imgH="177723" progId="Equation.DSMT4">
                  <p:embed/>
                </p:oleObj>
              </mc:Choice>
              <mc:Fallback>
                <p:oleObj name="Equation" r:id="rId12" imgW="609336" imgH="177723" progId="Equation.DSMT4">
                  <p:embed/>
                  <p:pic>
                    <p:nvPicPr>
                      <p:cNvPr id="73" name="Object 55">
                        <a:extLst>
                          <a:ext uri="{FF2B5EF4-FFF2-40B4-BE49-F238E27FC236}">
                            <a16:creationId xmlns:a16="http://schemas.microsoft.com/office/drawing/2014/main" id="{E6AAC132-AB5E-4234-95A2-14BCE16DA2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134" y="3337480"/>
                        <a:ext cx="1096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6">
            <a:extLst>
              <a:ext uri="{FF2B5EF4-FFF2-40B4-BE49-F238E27FC236}">
                <a16:creationId xmlns:a16="http://schemas.microsoft.com/office/drawing/2014/main" id="{55D74A9D-590F-4478-908E-218EF33E008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52134" y="3870880"/>
          <a:ext cx="7762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74" name="Object 56">
                        <a:extLst>
                          <a:ext uri="{FF2B5EF4-FFF2-40B4-BE49-F238E27FC236}">
                            <a16:creationId xmlns:a16="http://schemas.microsoft.com/office/drawing/2014/main" id="{55D74A9D-590F-4478-908E-218EF33E00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134" y="3870880"/>
                        <a:ext cx="7762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7">
            <a:extLst>
              <a:ext uri="{FF2B5EF4-FFF2-40B4-BE49-F238E27FC236}">
                <a16:creationId xmlns:a16="http://schemas.microsoft.com/office/drawing/2014/main" id="{EC221405-EC87-4139-A176-9084C187278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204534" y="4404280"/>
          <a:ext cx="6159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6" imgW="342603" imgH="177646" progId="Equation.DSMT4">
                  <p:embed/>
                </p:oleObj>
              </mc:Choice>
              <mc:Fallback>
                <p:oleObj name="Equation" r:id="rId16" imgW="342603" imgH="177646" progId="Equation.DSMT4">
                  <p:embed/>
                  <p:pic>
                    <p:nvPicPr>
                      <p:cNvPr id="75" name="Object 57">
                        <a:extLst>
                          <a:ext uri="{FF2B5EF4-FFF2-40B4-BE49-F238E27FC236}">
                            <a16:creationId xmlns:a16="http://schemas.microsoft.com/office/drawing/2014/main" id="{EC221405-EC87-4139-A176-9084C18727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4534" y="4404280"/>
                        <a:ext cx="6159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59">
            <a:extLst>
              <a:ext uri="{FF2B5EF4-FFF2-40B4-BE49-F238E27FC236}">
                <a16:creationId xmlns:a16="http://schemas.microsoft.com/office/drawing/2014/main" id="{9A29FF70-A774-4D9C-A351-F021AC5E18E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57134" y="3337480"/>
          <a:ext cx="1236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18" imgW="685502" imgH="177723" progId="Equation.DSMT4">
                  <p:embed/>
                </p:oleObj>
              </mc:Choice>
              <mc:Fallback>
                <p:oleObj name="Equation" r:id="rId18" imgW="685502" imgH="177723" progId="Equation.DSMT4">
                  <p:embed/>
                  <p:pic>
                    <p:nvPicPr>
                      <p:cNvPr id="76" name="Object 59">
                        <a:extLst>
                          <a:ext uri="{FF2B5EF4-FFF2-40B4-BE49-F238E27FC236}">
                            <a16:creationId xmlns:a16="http://schemas.microsoft.com/office/drawing/2014/main" id="{9A29FF70-A774-4D9C-A351-F021AC5E1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134" y="3337480"/>
                        <a:ext cx="12366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60">
            <a:extLst>
              <a:ext uri="{FF2B5EF4-FFF2-40B4-BE49-F238E27FC236}">
                <a16:creationId xmlns:a16="http://schemas.microsoft.com/office/drawing/2014/main" id="{D55A6972-9359-418C-A9FC-5FD1FB97FE7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57134" y="3870880"/>
          <a:ext cx="8699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20" imgW="482181" imgH="177646" progId="Equation.DSMT4">
                  <p:embed/>
                </p:oleObj>
              </mc:Choice>
              <mc:Fallback>
                <p:oleObj name="Equation" r:id="rId20" imgW="482181" imgH="177646" progId="Equation.DSMT4">
                  <p:embed/>
                  <p:pic>
                    <p:nvPicPr>
                      <p:cNvPr id="77" name="Object 60">
                        <a:extLst>
                          <a:ext uri="{FF2B5EF4-FFF2-40B4-BE49-F238E27FC236}">
                            <a16:creationId xmlns:a16="http://schemas.microsoft.com/office/drawing/2014/main" id="{D55A6972-9359-418C-A9FC-5FD1FB97FE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134" y="3870880"/>
                        <a:ext cx="8699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61">
            <a:extLst>
              <a:ext uri="{FF2B5EF4-FFF2-40B4-BE49-F238E27FC236}">
                <a16:creationId xmlns:a16="http://schemas.microsoft.com/office/drawing/2014/main" id="{E073D456-30EA-4BF1-951A-D6DE09D8464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71434" y="4404280"/>
          <a:ext cx="6413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22" imgW="355138" imgH="177569" progId="Equation.DSMT4">
                  <p:embed/>
                </p:oleObj>
              </mc:Choice>
              <mc:Fallback>
                <p:oleObj name="Equation" r:id="rId22" imgW="355138" imgH="177569" progId="Equation.DSMT4">
                  <p:embed/>
                  <p:pic>
                    <p:nvPicPr>
                      <p:cNvPr id="78" name="Object 61">
                        <a:extLst>
                          <a:ext uri="{FF2B5EF4-FFF2-40B4-BE49-F238E27FC236}">
                            <a16:creationId xmlns:a16="http://schemas.microsoft.com/office/drawing/2014/main" id="{E073D456-30EA-4BF1-951A-D6DE09D846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434" y="4404280"/>
                        <a:ext cx="6413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Arc 62">
            <a:extLst>
              <a:ext uri="{FF2B5EF4-FFF2-40B4-BE49-F238E27FC236}">
                <a16:creationId xmlns:a16="http://schemas.microsoft.com/office/drawing/2014/main" id="{453008AF-85F3-4AC3-9F31-798E33A5E3C3}"/>
              </a:ext>
            </a:extLst>
          </p:cNvPr>
          <p:cNvSpPr>
            <a:spLocks/>
          </p:cNvSpPr>
          <p:nvPr/>
        </p:nvSpPr>
        <p:spPr bwMode="auto">
          <a:xfrm>
            <a:off x="8176334" y="40994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Rectangle 63">
            <a:extLst>
              <a:ext uri="{FF2B5EF4-FFF2-40B4-BE49-F238E27FC236}">
                <a16:creationId xmlns:a16="http://schemas.microsoft.com/office/drawing/2014/main" id="{06519C9A-7A10-431D-A2A4-FC320072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734" y="409948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5</a:t>
            </a:r>
          </a:p>
        </p:txBody>
      </p:sp>
      <p:grpSp>
        <p:nvGrpSpPr>
          <p:cNvPr id="81" name="Group 64">
            <a:extLst>
              <a:ext uri="{FF2B5EF4-FFF2-40B4-BE49-F238E27FC236}">
                <a16:creationId xmlns:a16="http://schemas.microsoft.com/office/drawing/2014/main" id="{8DC8B962-6BB1-4A24-A21F-76294C75E0EF}"/>
              </a:ext>
            </a:extLst>
          </p:cNvPr>
          <p:cNvGrpSpPr>
            <a:grpSpLocks/>
          </p:cNvGrpSpPr>
          <p:nvPr/>
        </p:nvGrpSpPr>
        <p:grpSpPr bwMode="auto">
          <a:xfrm>
            <a:off x="4975934" y="5242480"/>
            <a:ext cx="3084513" cy="436563"/>
            <a:chOff x="3168" y="3600"/>
            <a:chExt cx="1943" cy="275"/>
          </a:xfrm>
        </p:grpSpPr>
        <p:sp>
          <p:nvSpPr>
            <p:cNvPr id="82" name="Line 65">
              <a:extLst>
                <a:ext uri="{FF2B5EF4-FFF2-40B4-BE49-F238E27FC236}">
                  <a16:creationId xmlns:a16="http://schemas.microsoft.com/office/drawing/2014/main" id="{43EDD888-33E5-4F56-8429-163B5A4D1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Line 66">
              <a:extLst>
                <a:ext uri="{FF2B5EF4-FFF2-40B4-BE49-F238E27FC236}">
                  <a16:creationId xmlns:a16="http://schemas.microsoft.com/office/drawing/2014/main" id="{B0A588CA-2F04-4422-9CB3-341F883B1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67">
              <a:extLst>
                <a:ext uri="{FF2B5EF4-FFF2-40B4-BE49-F238E27FC236}">
                  <a16:creationId xmlns:a16="http://schemas.microsoft.com/office/drawing/2014/main" id="{D9A2734E-90E0-4198-AF48-3A81C312A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68">
              <a:extLst>
                <a:ext uri="{FF2B5EF4-FFF2-40B4-BE49-F238E27FC236}">
                  <a16:creationId xmlns:a16="http://schemas.microsoft.com/office/drawing/2014/main" id="{1B0ECFF2-32A6-4733-978F-4DD77B1BC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Line 69">
              <a:extLst>
                <a:ext uri="{FF2B5EF4-FFF2-40B4-BE49-F238E27FC236}">
                  <a16:creationId xmlns:a16="http://schemas.microsoft.com/office/drawing/2014/main" id="{D4468403-03A2-41B1-9E4C-88DAE20409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70">
              <a:extLst>
                <a:ext uri="{FF2B5EF4-FFF2-40B4-BE49-F238E27FC236}">
                  <a16:creationId xmlns:a16="http://schemas.microsoft.com/office/drawing/2014/main" id="{E145C5F0-91A6-455A-9AF2-519409A79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Line 71">
              <a:extLst>
                <a:ext uri="{FF2B5EF4-FFF2-40B4-BE49-F238E27FC236}">
                  <a16:creationId xmlns:a16="http://schemas.microsoft.com/office/drawing/2014/main" id="{99D4C834-C936-4BFD-9E24-7D9441C55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Line 72">
              <a:extLst>
                <a:ext uri="{FF2B5EF4-FFF2-40B4-BE49-F238E27FC236}">
                  <a16:creationId xmlns:a16="http://schemas.microsoft.com/office/drawing/2014/main" id="{DB770B25-FACF-43E8-95F4-13475A1A9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73">
              <a:extLst>
                <a:ext uri="{FF2B5EF4-FFF2-40B4-BE49-F238E27FC236}">
                  <a16:creationId xmlns:a16="http://schemas.microsoft.com/office/drawing/2014/main" id="{E7436EAD-3C7C-46D9-A17F-FF4A3FBB0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Rectangle 74">
              <a:extLst>
                <a:ext uri="{FF2B5EF4-FFF2-40B4-BE49-F238E27FC236}">
                  <a16:creationId xmlns:a16="http://schemas.microsoft.com/office/drawing/2014/main" id="{9556721D-D185-4A32-8B71-18B8F260A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92" name="Rectangle 75">
              <a:extLst>
                <a:ext uri="{FF2B5EF4-FFF2-40B4-BE49-F238E27FC236}">
                  <a16:creationId xmlns:a16="http://schemas.microsoft.com/office/drawing/2014/main" id="{8266BAA3-2E89-45A8-B223-9721FF5C6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93" name="Rectangle 76">
              <a:extLst>
                <a:ext uri="{FF2B5EF4-FFF2-40B4-BE49-F238E27FC236}">
                  <a16:creationId xmlns:a16="http://schemas.microsoft.com/office/drawing/2014/main" id="{353EB85D-7E04-41DA-A825-84732E0BA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94" name="Rectangle 77">
              <a:extLst>
                <a:ext uri="{FF2B5EF4-FFF2-40B4-BE49-F238E27FC236}">
                  <a16:creationId xmlns:a16="http://schemas.microsoft.com/office/drawing/2014/main" id="{C7D19C8C-DAB3-4734-B4D4-E62F207DC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95" name="Rectangle 78">
              <a:extLst>
                <a:ext uri="{FF2B5EF4-FFF2-40B4-BE49-F238E27FC236}">
                  <a16:creationId xmlns:a16="http://schemas.microsoft.com/office/drawing/2014/main" id="{540A1E73-7813-461D-AAF3-FB7FF937F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96" name="Rectangle 79">
              <a:extLst>
                <a:ext uri="{FF2B5EF4-FFF2-40B4-BE49-F238E27FC236}">
                  <a16:creationId xmlns:a16="http://schemas.microsoft.com/office/drawing/2014/main" id="{3C55CDA4-8C77-47FE-A0C2-56FAF2A7A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97" name="Rectangle 80">
              <a:extLst>
                <a:ext uri="{FF2B5EF4-FFF2-40B4-BE49-F238E27FC236}">
                  <a16:creationId xmlns:a16="http://schemas.microsoft.com/office/drawing/2014/main" id="{F0918F4F-56A4-4D98-A0BD-2730D17AD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98" name="Rectangle 81">
              <a:extLst>
                <a:ext uri="{FF2B5EF4-FFF2-40B4-BE49-F238E27FC236}">
                  <a16:creationId xmlns:a16="http://schemas.microsoft.com/office/drawing/2014/main" id="{CDE21D92-330E-4175-9CF3-E738E47CC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99" name="Oval 82">
            <a:extLst>
              <a:ext uri="{FF2B5EF4-FFF2-40B4-BE49-F238E27FC236}">
                <a16:creationId xmlns:a16="http://schemas.microsoft.com/office/drawing/2014/main" id="{7DC31B9E-5F73-49CF-B273-3827EDE1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159" y="5713968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" name="Line 83">
            <a:extLst>
              <a:ext uri="{FF2B5EF4-FFF2-40B4-BE49-F238E27FC236}">
                <a16:creationId xmlns:a16="http://schemas.microsoft.com/office/drawing/2014/main" id="{D06F2BA7-9B7A-46A9-AAEB-44B1720F4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5184" y="5753655"/>
            <a:ext cx="142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Oval 84">
            <a:extLst>
              <a:ext uri="{FF2B5EF4-FFF2-40B4-BE49-F238E27FC236}">
                <a16:creationId xmlns:a16="http://schemas.microsoft.com/office/drawing/2014/main" id="{908CA14B-C328-41CA-8FC4-69551E027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847" y="5856843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" name="Line 85">
            <a:extLst>
              <a:ext uri="{FF2B5EF4-FFF2-40B4-BE49-F238E27FC236}">
                <a16:creationId xmlns:a16="http://schemas.microsoft.com/office/drawing/2014/main" id="{D816605A-CF63-4445-8FD6-D8E57F30E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4509" y="5896530"/>
            <a:ext cx="1312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Rectangle 86">
            <a:extLst>
              <a:ext uri="{FF2B5EF4-FFF2-40B4-BE49-F238E27FC236}">
                <a16:creationId xmlns:a16="http://schemas.microsoft.com/office/drawing/2014/main" id="{1515DFEC-229B-4EA2-9260-5BFE06E6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884" y="5599668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3</a:t>
            </a:r>
          </a:p>
        </p:txBody>
      </p:sp>
      <p:sp>
        <p:nvSpPr>
          <p:cNvPr id="104" name="Rectangle 87">
            <a:extLst>
              <a:ext uri="{FF2B5EF4-FFF2-40B4-BE49-F238E27FC236}">
                <a16:creationId xmlns:a16="http://schemas.microsoft.com/office/drawing/2014/main" id="{1432386F-3F76-4B3F-A5DD-8D77D0B1C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184" y="5753655"/>
            <a:ext cx="838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&lt; 2</a:t>
            </a:r>
          </a:p>
        </p:txBody>
      </p:sp>
      <p:sp>
        <p:nvSpPr>
          <p:cNvPr id="105" name="Text Box 88">
            <a:extLst>
              <a:ext uri="{FF2B5EF4-FFF2-40B4-BE49-F238E27FC236}">
                <a16:creationId xmlns:a16="http://schemas.microsoft.com/office/drawing/2014/main" id="{322BE091-FAD5-4839-B3AE-CC048F5C0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934" y="6166405"/>
            <a:ext cx="3611563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No answers that work for both…</a:t>
            </a:r>
          </a:p>
        </p:txBody>
      </p:sp>
    </p:spTree>
    <p:extLst>
      <p:ext uri="{BB962C8B-B14F-4D97-AF65-F5344CB8AC3E}">
        <p14:creationId xmlns:p14="http://schemas.microsoft.com/office/powerpoint/2010/main" val="497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 animBg="1"/>
      <p:bldP spid="59" grpId="0" animBg="1"/>
      <p:bldP spid="60" grpId="0" animBg="1"/>
      <p:bldP spid="61" grpId="0"/>
      <p:bldP spid="63" grpId="0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9" grpId="0" animBg="1"/>
      <p:bldP spid="80" grpId="0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018AEF89-34DE-4152-AE48-072B09CFF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372396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FEAAD81-CEF0-437C-BC63-D25F703B1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677196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F461219-8679-40BC-8EA6-44867942B92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86363" y="2286796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4" imgW="634449" imgH="177646" progId="Equation.DSMT4">
                  <p:embed/>
                </p:oleObj>
              </mc:Choice>
              <mc:Fallback>
                <p:oleObj name="Equation" r:id="rId4" imgW="634449" imgH="177646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F461219-8679-40BC-8EA6-44867942B9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286796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E4257A8F-78A6-4986-99B8-60255B108041}"/>
              </a:ext>
            </a:extLst>
          </p:cNvPr>
          <p:cNvSpPr>
            <a:spLocks/>
          </p:cNvSpPr>
          <p:nvPr/>
        </p:nvSpPr>
        <p:spPr bwMode="auto">
          <a:xfrm flipH="1">
            <a:off x="4705350" y="29725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9AA27CDB-42A4-4B8E-BC81-08472A0B646C}"/>
              </a:ext>
            </a:extLst>
          </p:cNvPr>
          <p:cNvSpPr>
            <a:spLocks/>
          </p:cNvSpPr>
          <p:nvPr/>
        </p:nvSpPr>
        <p:spPr bwMode="auto">
          <a:xfrm flipH="1">
            <a:off x="4705350" y="35059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9A618146-09D9-4D1C-A0EA-8E2F5FF7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29725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7</a:t>
            </a:r>
          </a:p>
        </p:txBody>
      </p:sp>
      <p:graphicFrame>
        <p:nvGraphicFramePr>
          <p:cNvPr id="12" name="Object 13">
            <a:extLst>
              <a:ext uri="{FF2B5EF4-FFF2-40B4-BE49-F238E27FC236}">
                <a16:creationId xmlns:a16="http://schemas.microsoft.com/office/drawing/2014/main" id="{E8A29D27-E8C2-4FC3-9D29-B7EA6B943D2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59600" y="2286796"/>
          <a:ext cx="13493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6" imgW="748975" imgH="177723" progId="Equation.DSMT4">
                  <p:embed/>
                </p:oleObj>
              </mc:Choice>
              <mc:Fallback>
                <p:oleObj name="Equation" r:id="rId6" imgW="748975" imgH="177723" progId="Equation.DSMT4">
                  <p:embed/>
                  <p:pic>
                    <p:nvPicPr>
                      <p:cNvPr id="12" name="Object 13">
                        <a:extLst>
                          <a:ext uri="{FF2B5EF4-FFF2-40B4-BE49-F238E27FC236}">
                            <a16:creationId xmlns:a16="http://schemas.microsoft.com/office/drawing/2014/main" id="{E8A29D27-E8C2-4FC3-9D29-B7EA6B943D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286796"/>
                        <a:ext cx="13493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D4AC8A2F-01B1-4D14-ABDB-936D96CD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2336009"/>
            <a:ext cx="762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and</a:t>
            </a:r>
          </a:p>
        </p:txBody>
      </p:sp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437E5B46-D7AE-4927-AC31-5020D1D0493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0150" y="2820196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8" imgW="634449" imgH="177646" progId="Equation.DSMT4">
                  <p:embed/>
                </p:oleObj>
              </mc:Choice>
              <mc:Fallback>
                <p:oleObj name="Equation" r:id="rId8" imgW="634449" imgH="177646" progId="Equation.DSMT4">
                  <p:embed/>
                  <p:pic>
                    <p:nvPicPr>
                      <p:cNvPr id="14" name="Object 15">
                        <a:extLst>
                          <a:ext uri="{FF2B5EF4-FFF2-40B4-BE49-F238E27FC236}">
                            <a16:creationId xmlns:a16="http://schemas.microsoft.com/office/drawing/2014/main" id="{437E5B46-D7AE-4927-AC31-5020D1D049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2820196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>
            <a:extLst>
              <a:ext uri="{FF2B5EF4-FFF2-40B4-BE49-F238E27FC236}">
                <a16:creationId xmlns:a16="http://schemas.microsoft.com/office/drawing/2014/main" id="{AD7EBF45-63A2-44DD-8AFD-DCE04D93C3A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534150" y="2820196"/>
          <a:ext cx="1350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0" imgW="748975" imgH="177723" progId="Equation.DSMT4">
                  <p:embed/>
                </p:oleObj>
              </mc:Choice>
              <mc:Fallback>
                <p:oleObj name="Equation" r:id="rId10" imgW="748975" imgH="177723" progId="Equation.DSMT4">
                  <p:embed/>
                  <p:pic>
                    <p:nvPicPr>
                      <p:cNvPr id="15" name="Object 16">
                        <a:extLst>
                          <a:ext uri="{FF2B5EF4-FFF2-40B4-BE49-F238E27FC236}">
                            <a16:creationId xmlns:a16="http://schemas.microsoft.com/office/drawing/2014/main" id="{AD7EBF45-63A2-44DD-8AFD-DCE04D93C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2820196"/>
                        <a:ext cx="1350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>
            <a:extLst>
              <a:ext uri="{FF2B5EF4-FFF2-40B4-BE49-F238E27FC236}">
                <a16:creationId xmlns:a16="http://schemas.microsoft.com/office/drawing/2014/main" id="{D3508383-2834-4F14-A739-EEED814A3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2743996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Arc 18">
            <a:extLst>
              <a:ext uri="{FF2B5EF4-FFF2-40B4-BE49-F238E27FC236}">
                <a16:creationId xmlns:a16="http://schemas.microsoft.com/office/drawing/2014/main" id="{82853AF7-44D2-402C-B4DB-E0A24232157B}"/>
              </a:ext>
            </a:extLst>
          </p:cNvPr>
          <p:cNvSpPr>
            <a:spLocks/>
          </p:cNvSpPr>
          <p:nvPr/>
        </p:nvSpPr>
        <p:spPr bwMode="auto">
          <a:xfrm>
            <a:off x="7905750" y="29725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9">
            <a:extLst>
              <a:ext uri="{FF2B5EF4-FFF2-40B4-BE49-F238E27FC236}">
                <a16:creationId xmlns:a16="http://schemas.microsoft.com/office/drawing/2014/main" id="{BA8D8728-69C1-4F74-A803-3847FC985437}"/>
              </a:ext>
            </a:extLst>
          </p:cNvPr>
          <p:cNvSpPr>
            <a:spLocks/>
          </p:cNvSpPr>
          <p:nvPr/>
        </p:nvSpPr>
        <p:spPr bwMode="auto">
          <a:xfrm>
            <a:off x="7905750" y="35059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CBB6E947-F900-401B-A789-6F46F60E3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5821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 </a:t>
            </a: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2F0C6B9A-8C28-4FBE-83CA-3D6ECF3DF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150" y="29725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11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9D2F534F-3716-4AEE-83AA-3A0FC681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50" y="3582196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graphicFrame>
        <p:nvGraphicFramePr>
          <p:cNvPr id="22" name="Object 57">
            <a:extLst>
              <a:ext uri="{FF2B5EF4-FFF2-40B4-BE49-F238E27FC236}">
                <a16:creationId xmlns:a16="http://schemas.microsoft.com/office/drawing/2014/main" id="{DE8894ED-6EC8-4D5F-8F05-C72CA3BE458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91150" y="3353596"/>
          <a:ext cx="9382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2" imgW="520248" imgH="177646" progId="Equation.DSMT4">
                  <p:embed/>
                </p:oleObj>
              </mc:Choice>
              <mc:Fallback>
                <p:oleObj name="Equation" r:id="rId12" imgW="520248" imgH="177646" progId="Equation.DSMT4">
                  <p:embed/>
                  <p:pic>
                    <p:nvPicPr>
                      <p:cNvPr id="22" name="Object 57">
                        <a:extLst>
                          <a:ext uri="{FF2B5EF4-FFF2-40B4-BE49-F238E27FC236}">
                            <a16:creationId xmlns:a16="http://schemas.microsoft.com/office/drawing/2014/main" id="{DE8894ED-6EC8-4D5F-8F05-C72CA3BE45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3353596"/>
                        <a:ext cx="9382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8">
            <a:extLst>
              <a:ext uri="{FF2B5EF4-FFF2-40B4-BE49-F238E27FC236}">
                <a16:creationId xmlns:a16="http://schemas.microsoft.com/office/drawing/2014/main" id="{A597593F-8264-4185-B2A2-CCB543944FC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43550" y="3886996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23" name="Object 58">
                        <a:extLst>
                          <a:ext uri="{FF2B5EF4-FFF2-40B4-BE49-F238E27FC236}">
                            <a16:creationId xmlns:a16="http://schemas.microsoft.com/office/drawing/2014/main" id="{A597593F-8264-4185-B2A2-CCB543944F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886996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9">
            <a:extLst>
              <a:ext uri="{FF2B5EF4-FFF2-40B4-BE49-F238E27FC236}">
                <a16:creationId xmlns:a16="http://schemas.microsoft.com/office/drawing/2014/main" id="{66A67C4C-4FD3-416F-A8BC-2C31E66A7DA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10350" y="3353596"/>
          <a:ext cx="779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6" imgW="431425" imgH="177646" progId="Equation.DSMT4">
                  <p:embed/>
                </p:oleObj>
              </mc:Choice>
              <mc:Fallback>
                <p:oleObj name="Equation" r:id="rId16" imgW="431425" imgH="177646" progId="Equation.DSMT4">
                  <p:embed/>
                  <p:pic>
                    <p:nvPicPr>
                      <p:cNvPr id="24" name="Object 59">
                        <a:extLst>
                          <a:ext uri="{FF2B5EF4-FFF2-40B4-BE49-F238E27FC236}">
                            <a16:creationId xmlns:a16="http://schemas.microsoft.com/office/drawing/2014/main" id="{66A67C4C-4FD3-416F-A8BC-2C31E66A7D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53596"/>
                        <a:ext cx="779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0">
            <a:extLst>
              <a:ext uri="{FF2B5EF4-FFF2-40B4-BE49-F238E27FC236}">
                <a16:creationId xmlns:a16="http://schemas.microsoft.com/office/drawing/2014/main" id="{8EC6C9A5-A41D-4449-8C99-E97B2D74E51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689725" y="3886996"/>
          <a:ext cx="619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8" imgW="342603" imgH="177646" progId="Equation.DSMT4">
                  <p:embed/>
                </p:oleObj>
              </mc:Choice>
              <mc:Fallback>
                <p:oleObj name="Equation" r:id="rId18" imgW="342603" imgH="177646" progId="Equation.DSMT4">
                  <p:embed/>
                  <p:pic>
                    <p:nvPicPr>
                      <p:cNvPr id="25" name="Object 60">
                        <a:extLst>
                          <a:ext uri="{FF2B5EF4-FFF2-40B4-BE49-F238E27FC236}">
                            <a16:creationId xmlns:a16="http://schemas.microsoft.com/office/drawing/2014/main" id="{8EC6C9A5-A41D-4449-8C99-E97B2D74E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3886996"/>
                        <a:ext cx="6191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61">
            <a:extLst>
              <a:ext uri="{FF2B5EF4-FFF2-40B4-BE49-F238E27FC236}">
                <a16:creationId xmlns:a16="http://schemas.microsoft.com/office/drawing/2014/main" id="{CCB2C829-C82A-4B48-A3B1-4025441386E9}"/>
              </a:ext>
            </a:extLst>
          </p:cNvPr>
          <p:cNvGrpSpPr>
            <a:grpSpLocks/>
          </p:cNvGrpSpPr>
          <p:nvPr/>
        </p:nvGrpSpPr>
        <p:grpSpPr bwMode="auto">
          <a:xfrm>
            <a:off x="5010150" y="4801396"/>
            <a:ext cx="3084513" cy="436563"/>
            <a:chOff x="3168" y="3600"/>
            <a:chExt cx="1943" cy="275"/>
          </a:xfrm>
        </p:grpSpPr>
        <p:sp>
          <p:nvSpPr>
            <p:cNvPr id="27" name="Line 62">
              <a:extLst>
                <a:ext uri="{FF2B5EF4-FFF2-40B4-BE49-F238E27FC236}">
                  <a16:creationId xmlns:a16="http://schemas.microsoft.com/office/drawing/2014/main" id="{A7AD1DF3-7718-49AF-A6C3-83C520CFD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63">
              <a:extLst>
                <a:ext uri="{FF2B5EF4-FFF2-40B4-BE49-F238E27FC236}">
                  <a16:creationId xmlns:a16="http://schemas.microsoft.com/office/drawing/2014/main" id="{9ECBB7F1-D452-40E5-87BC-0BDA9209B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64">
              <a:extLst>
                <a:ext uri="{FF2B5EF4-FFF2-40B4-BE49-F238E27FC236}">
                  <a16:creationId xmlns:a16="http://schemas.microsoft.com/office/drawing/2014/main" id="{5C20328D-C494-4D3B-B370-0F841481D2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65">
              <a:extLst>
                <a:ext uri="{FF2B5EF4-FFF2-40B4-BE49-F238E27FC236}">
                  <a16:creationId xmlns:a16="http://schemas.microsoft.com/office/drawing/2014/main" id="{665474BF-80C1-4D2F-B7A6-C5E4A3B8F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66">
              <a:extLst>
                <a:ext uri="{FF2B5EF4-FFF2-40B4-BE49-F238E27FC236}">
                  <a16:creationId xmlns:a16="http://schemas.microsoft.com/office/drawing/2014/main" id="{437ED796-BAA1-4FD7-BE41-43DE6A7CC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67">
              <a:extLst>
                <a:ext uri="{FF2B5EF4-FFF2-40B4-BE49-F238E27FC236}">
                  <a16:creationId xmlns:a16="http://schemas.microsoft.com/office/drawing/2014/main" id="{603434CA-194D-482C-B1AD-8EB12548A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68">
              <a:extLst>
                <a:ext uri="{FF2B5EF4-FFF2-40B4-BE49-F238E27FC236}">
                  <a16:creationId xmlns:a16="http://schemas.microsoft.com/office/drawing/2014/main" id="{E97D56E0-852F-4CA6-988F-4066D14FA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69">
              <a:extLst>
                <a:ext uri="{FF2B5EF4-FFF2-40B4-BE49-F238E27FC236}">
                  <a16:creationId xmlns:a16="http://schemas.microsoft.com/office/drawing/2014/main" id="{1D3B5843-4512-4BF6-98D5-B1E0147A7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70">
              <a:extLst>
                <a:ext uri="{FF2B5EF4-FFF2-40B4-BE49-F238E27FC236}">
                  <a16:creationId xmlns:a16="http://schemas.microsoft.com/office/drawing/2014/main" id="{4C4293DB-9B53-42C3-86E8-7350C550A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Rectangle 71">
              <a:extLst>
                <a:ext uri="{FF2B5EF4-FFF2-40B4-BE49-F238E27FC236}">
                  <a16:creationId xmlns:a16="http://schemas.microsoft.com/office/drawing/2014/main" id="{CFE4D97A-2641-475D-8030-CA06A6D8A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37" name="Rectangle 72">
              <a:extLst>
                <a:ext uri="{FF2B5EF4-FFF2-40B4-BE49-F238E27FC236}">
                  <a16:creationId xmlns:a16="http://schemas.microsoft.com/office/drawing/2014/main" id="{E69DB573-0000-4877-AE0A-88C75DFEB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38" name="Rectangle 73">
              <a:extLst>
                <a:ext uri="{FF2B5EF4-FFF2-40B4-BE49-F238E27FC236}">
                  <a16:creationId xmlns:a16="http://schemas.microsoft.com/office/drawing/2014/main" id="{D5457AB6-CB83-4172-827D-E49FAC8AA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39" name="Rectangle 74">
              <a:extLst>
                <a:ext uri="{FF2B5EF4-FFF2-40B4-BE49-F238E27FC236}">
                  <a16:creationId xmlns:a16="http://schemas.microsoft.com/office/drawing/2014/main" id="{00EB7000-FBBF-4017-8EA5-5FB2F0553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40" name="Rectangle 75">
              <a:extLst>
                <a:ext uri="{FF2B5EF4-FFF2-40B4-BE49-F238E27FC236}">
                  <a16:creationId xmlns:a16="http://schemas.microsoft.com/office/drawing/2014/main" id="{80D4D969-FBC4-48B3-B89A-40490496B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33AA4571-B324-4E5E-AD2E-B1B0BE645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42" name="Rectangle 77">
              <a:extLst>
                <a:ext uri="{FF2B5EF4-FFF2-40B4-BE49-F238E27FC236}">
                  <a16:creationId xmlns:a16="http://schemas.microsoft.com/office/drawing/2014/main" id="{4A00B33C-3403-42C3-9472-F3CFB435F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43" name="Rectangle 78">
              <a:extLst>
                <a:ext uri="{FF2B5EF4-FFF2-40B4-BE49-F238E27FC236}">
                  <a16:creationId xmlns:a16="http://schemas.microsoft.com/office/drawing/2014/main" id="{D98E6719-B4FB-4FA5-910D-3D67C291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44" name="Oval 79">
            <a:extLst>
              <a:ext uri="{FF2B5EF4-FFF2-40B4-BE49-F238E27FC236}">
                <a16:creationId xmlns:a16="http://schemas.microsoft.com/office/drawing/2014/main" id="{81094AE3-DD25-42F1-9279-83015D323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5282409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80">
            <a:extLst>
              <a:ext uri="{FF2B5EF4-FFF2-40B4-BE49-F238E27FC236}">
                <a16:creationId xmlns:a16="http://schemas.microsoft.com/office/drawing/2014/main" id="{DA7B9A83-0F7B-4B72-8483-F3529CFEC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5322096"/>
            <a:ext cx="220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Rectangle 83">
            <a:extLst>
              <a:ext uri="{FF2B5EF4-FFF2-40B4-BE49-F238E27FC236}">
                <a16:creationId xmlns:a16="http://schemas.microsoft.com/office/drawing/2014/main" id="{0109B365-92EC-40FD-9B24-D9F00EA5C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5187159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-1</a:t>
            </a:r>
          </a:p>
        </p:txBody>
      </p:sp>
      <p:sp>
        <p:nvSpPr>
          <p:cNvPr id="47" name="Rectangle 84">
            <a:extLst>
              <a:ext uri="{FF2B5EF4-FFF2-40B4-BE49-F238E27FC236}">
                <a16:creationId xmlns:a16="http://schemas.microsoft.com/office/drawing/2014/main" id="{36C688AE-E3F8-429B-92BF-487D8DB9C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13" y="5431634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3</a:t>
            </a:r>
          </a:p>
        </p:txBody>
      </p:sp>
      <p:sp>
        <p:nvSpPr>
          <p:cNvPr id="48" name="Oval 85">
            <a:extLst>
              <a:ext uri="{FF2B5EF4-FFF2-40B4-BE49-F238E27FC236}">
                <a16:creationId xmlns:a16="http://schemas.microsoft.com/office/drawing/2014/main" id="{00904551-BF65-4492-83EA-ECA9BB8F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5515771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Line 86">
            <a:extLst>
              <a:ext uri="{FF2B5EF4-FFF2-40B4-BE49-F238E27FC236}">
                <a16:creationId xmlns:a16="http://schemas.microsoft.com/office/drawing/2014/main" id="{12ACA90E-7D35-40F0-AF54-8C02C4F95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8450" y="5555459"/>
            <a:ext cx="141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0" name="Object 87">
            <a:extLst>
              <a:ext uri="{FF2B5EF4-FFF2-40B4-BE49-F238E27FC236}">
                <a16:creationId xmlns:a16="http://schemas.microsoft.com/office/drawing/2014/main" id="{D9442E4D-B277-4B10-84C7-5781F0DC9FE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16663" y="5903121"/>
          <a:ext cx="61753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20" imgW="342603" imgH="177646" progId="Equation.DSMT4">
                  <p:embed/>
                </p:oleObj>
              </mc:Choice>
              <mc:Fallback>
                <p:oleObj name="Equation" r:id="rId20" imgW="342603" imgH="177646" progId="Equation.DSMT4">
                  <p:embed/>
                  <p:pic>
                    <p:nvPicPr>
                      <p:cNvPr id="50" name="Object 87">
                        <a:extLst>
                          <a:ext uri="{FF2B5EF4-FFF2-40B4-BE49-F238E27FC236}">
                            <a16:creationId xmlns:a16="http://schemas.microsoft.com/office/drawing/2014/main" id="{D9442E4D-B277-4B10-84C7-5781F0DC9F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5903121"/>
                        <a:ext cx="617537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Oval 88">
            <a:extLst>
              <a:ext uri="{FF2B5EF4-FFF2-40B4-BE49-F238E27FC236}">
                <a16:creationId xmlns:a16="http://schemas.microsoft.com/office/drawing/2014/main" id="{610CE639-DFBC-4991-A4AD-9A764E37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825" y="5880896"/>
            <a:ext cx="1014413" cy="3841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80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/>
      <p:bldP spid="13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F8DF4-3C9F-4C86-BE56-E9E5A7DF9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6C22A-D994-4330-A39F-A21D56DF7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C6224-E36C-4377-9AB3-647695E0CEAB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636</Words>
  <Application>Microsoft Office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Comic Sans MS</vt:lpstr>
      <vt:lpstr>MV Boli</vt:lpstr>
      <vt:lpstr>Tempus Sans ITC</vt:lpstr>
      <vt:lpstr>Wingdings</vt:lpstr>
      <vt:lpstr>Office テーマ</vt:lpstr>
      <vt:lpstr>Equation</vt:lpstr>
      <vt:lpstr>PowerPoint Presentation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45</cp:revision>
  <dcterms:created xsi:type="dcterms:W3CDTF">2017-08-14T15:35:38Z</dcterms:created>
  <dcterms:modified xsi:type="dcterms:W3CDTF">2021-03-29T09:33:12Z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