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5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1.png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3.wmf"/><Relationship Id="rId18" Type="http://schemas.openxmlformats.org/officeDocument/2006/relationships/image" Target="../media/image11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8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where one is linear and the other is quadratic. They can have up to two pairs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one of the equations is a quadratic then you will almost certainly have to use the substitution method, to form a new quadratic…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Don’t be surprised if you have to deal with fractions!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At this point we are not finished, we still have to find the x-values. Forgetting this part is a common mistake!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6B2249E-9BC9-4705-ABC4-D595A6C9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9E3E47C-DD50-44E7-B4C9-AFC2DF1E7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Solve the following Simultaneous Equations</a:t>
            </a: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42563D7F-606C-4F33-9609-62BD968DFA0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42281" y="2173550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42563D7F-606C-4F33-9609-62BD968DFA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173550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584632FD-26AA-46A6-9B2D-5D3C5B62EBF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42281" y="2478350"/>
          <a:ext cx="1311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584632FD-26AA-46A6-9B2D-5D3C5B62EB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478350"/>
                        <a:ext cx="1311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9">
            <a:extLst>
              <a:ext uri="{FF2B5EF4-FFF2-40B4-BE49-F238E27FC236}">
                <a16:creationId xmlns:a16="http://schemas.microsoft.com/office/drawing/2014/main" id="{AF21AD4F-0247-4F11-9D68-0D835C9DC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17355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F278F93C-615D-49ED-A006-42E6DC80C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505338"/>
            <a:ext cx="3048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8E328DDF-EF27-4E6D-82BB-DA9E10ABC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1481" y="2325950"/>
            <a:ext cx="137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2" name="Object 12">
            <a:extLst>
              <a:ext uri="{FF2B5EF4-FFF2-40B4-BE49-F238E27FC236}">
                <a16:creationId xmlns:a16="http://schemas.microsoft.com/office/drawing/2014/main" id="{F01ABE76-02E9-48F4-A5DC-A1F870FF050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385481" y="2173550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647419" imgH="203112" progId="Equation.DSMT4">
                  <p:embed/>
                </p:oleObj>
              </mc:Choice>
              <mc:Fallback>
                <p:oleObj name="Equation" r:id="rId7" imgW="647419" imgH="203112" progId="Equation.DSMT4">
                  <p:embed/>
                  <p:pic>
                    <p:nvPicPr>
                      <p:cNvPr id="12" name="Object 12">
                        <a:extLst>
                          <a:ext uri="{FF2B5EF4-FFF2-40B4-BE49-F238E27FC236}">
                            <a16:creationId xmlns:a16="http://schemas.microsoft.com/office/drawing/2014/main" id="{F01ABE76-02E9-48F4-A5DC-A1F870FF05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481" y="2173550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9">
            <a:extLst>
              <a:ext uri="{FF2B5EF4-FFF2-40B4-BE49-F238E27FC236}">
                <a16:creationId xmlns:a16="http://schemas.microsoft.com/office/drawing/2014/main" id="{58BE85B0-BB6C-4E0F-AC63-05BDACCA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681" y="2021150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Re-arrange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id="{64A2BB97-279A-4894-8130-1C16DF84C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881" y="2935550"/>
            <a:ext cx="4114800" cy="3222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Replace the ‘x’ in equation 2, with ‘3 – 2y’</a:t>
            </a:r>
          </a:p>
        </p:txBody>
      </p:sp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id="{BDF3FEF7-DB31-407F-B835-D9D93CD30F1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42281" y="3392750"/>
          <a:ext cx="1311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9" imgW="825500" imgH="228600" progId="Equation.DSMT4">
                  <p:embed/>
                </p:oleObj>
              </mc:Choice>
              <mc:Fallback>
                <p:oleObj name="Equation" r:id="rId9" imgW="825500" imgH="228600" progId="Equation.DSMT4">
                  <p:embed/>
                  <p:pic>
                    <p:nvPicPr>
                      <p:cNvPr id="15" name="Object 21">
                        <a:extLst>
                          <a:ext uri="{FF2B5EF4-FFF2-40B4-BE49-F238E27FC236}">
                            <a16:creationId xmlns:a16="http://schemas.microsoft.com/office/drawing/2014/main" id="{BDF3FEF7-DB31-407F-B835-D9D93CD30F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3392750"/>
                        <a:ext cx="1311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2">
            <a:extLst>
              <a:ext uri="{FF2B5EF4-FFF2-40B4-BE49-F238E27FC236}">
                <a16:creationId xmlns:a16="http://schemas.microsoft.com/office/drawing/2014/main" id="{A0035B28-AB89-4EB4-8668-8EAC8304D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3435613"/>
            <a:ext cx="3048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17" name="Object 23">
            <a:extLst>
              <a:ext uri="{FF2B5EF4-FFF2-40B4-BE49-F238E27FC236}">
                <a16:creationId xmlns:a16="http://schemas.microsoft.com/office/drawing/2014/main" id="{A8068D75-42B7-4593-846E-177C8B10260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37519" y="3773750"/>
          <a:ext cx="26019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11" imgW="1638300" imgH="228600" progId="Equation.DSMT4">
                  <p:embed/>
                </p:oleObj>
              </mc:Choice>
              <mc:Fallback>
                <p:oleObj name="Equation" r:id="rId11" imgW="1638300" imgH="228600" progId="Equation.DSMT4">
                  <p:embed/>
                  <p:pic>
                    <p:nvPicPr>
                      <p:cNvPr id="17" name="Object 23">
                        <a:extLst>
                          <a:ext uri="{FF2B5EF4-FFF2-40B4-BE49-F238E27FC236}">
                            <a16:creationId xmlns:a16="http://schemas.microsoft.com/office/drawing/2014/main" id="{A8068D75-42B7-4593-846E-177C8B1026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519" y="3773750"/>
                        <a:ext cx="260191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4">
            <a:extLst>
              <a:ext uri="{FF2B5EF4-FFF2-40B4-BE49-F238E27FC236}">
                <a16:creationId xmlns:a16="http://schemas.microsoft.com/office/drawing/2014/main" id="{2092C1B2-0F02-442B-B02A-8593D025C6F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399394" y="4230950"/>
          <a:ext cx="2844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13" imgW="1790700" imgH="228600" progId="Equation.DSMT4">
                  <p:embed/>
                </p:oleObj>
              </mc:Choice>
              <mc:Fallback>
                <p:oleObj name="Equation" r:id="rId13" imgW="1790700" imgH="228600" progId="Equation.DSMT4">
                  <p:embed/>
                  <p:pic>
                    <p:nvPicPr>
                      <p:cNvPr id="18" name="Object 24">
                        <a:extLst>
                          <a:ext uri="{FF2B5EF4-FFF2-40B4-BE49-F238E27FC236}">
                            <a16:creationId xmlns:a16="http://schemas.microsoft.com/office/drawing/2014/main" id="{2092C1B2-0F02-442B-B02A-8593D025C6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394" y="4230950"/>
                        <a:ext cx="2844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5">
            <a:extLst>
              <a:ext uri="{FF2B5EF4-FFF2-40B4-BE49-F238E27FC236}">
                <a16:creationId xmlns:a16="http://schemas.microsoft.com/office/drawing/2014/main" id="{0A32CAC4-9A75-4ED4-8DC2-B784EBB397A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74131" y="4654813"/>
          <a:ext cx="16748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15" imgW="1054100" imgH="228600" progId="Equation.DSMT4">
                  <p:embed/>
                </p:oleObj>
              </mc:Choice>
              <mc:Fallback>
                <p:oleObj name="Equation" r:id="rId15" imgW="1054100" imgH="228600" progId="Equation.DSMT4">
                  <p:embed/>
                  <p:pic>
                    <p:nvPicPr>
                      <p:cNvPr id="19" name="Object 25">
                        <a:extLst>
                          <a:ext uri="{FF2B5EF4-FFF2-40B4-BE49-F238E27FC236}">
                            <a16:creationId xmlns:a16="http://schemas.microsoft.com/office/drawing/2014/main" id="{0A32CAC4-9A75-4ED4-8DC2-B784EBB397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4131" y="4654813"/>
                        <a:ext cx="167481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6">
            <a:extLst>
              <a:ext uri="{FF2B5EF4-FFF2-40B4-BE49-F238E27FC236}">
                <a16:creationId xmlns:a16="http://schemas.microsoft.com/office/drawing/2014/main" id="{C674AE54-9343-43C8-945F-538F01C59A3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09069" y="5069150"/>
          <a:ext cx="15541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17" imgW="977900" imgH="228600" progId="Equation.DSMT4">
                  <p:embed/>
                </p:oleObj>
              </mc:Choice>
              <mc:Fallback>
                <p:oleObj name="Equation" r:id="rId17" imgW="977900" imgH="228600" progId="Equation.DSMT4">
                  <p:embed/>
                  <p:pic>
                    <p:nvPicPr>
                      <p:cNvPr id="20" name="Object 26">
                        <a:extLst>
                          <a:ext uri="{FF2B5EF4-FFF2-40B4-BE49-F238E27FC236}">
                            <a16:creationId xmlns:a16="http://schemas.microsoft.com/office/drawing/2014/main" id="{C674AE54-9343-43C8-945F-538F01C59A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9069" y="5069150"/>
                        <a:ext cx="155416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7">
            <a:extLst>
              <a:ext uri="{FF2B5EF4-FFF2-40B4-BE49-F238E27FC236}">
                <a16:creationId xmlns:a16="http://schemas.microsoft.com/office/drawing/2014/main" id="{E2A4EF4F-4A51-4443-AEDA-A5D08291B20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04281" y="5526350"/>
          <a:ext cx="175577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19" imgW="1104900" imgH="203200" progId="Equation.DSMT4">
                  <p:embed/>
                </p:oleObj>
              </mc:Choice>
              <mc:Fallback>
                <p:oleObj name="Equation" r:id="rId19" imgW="1104900" imgH="203200" progId="Equation.DSMT4">
                  <p:embed/>
                  <p:pic>
                    <p:nvPicPr>
                      <p:cNvPr id="21" name="Object 27">
                        <a:extLst>
                          <a:ext uri="{FF2B5EF4-FFF2-40B4-BE49-F238E27FC236}">
                            <a16:creationId xmlns:a16="http://schemas.microsoft.com/office/drawing/2014/main" id="{E2A4EF4F-4A51-4443-AEDA-A5D08291B2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4281" y="5526350"/>
                        <a:ext cx="175577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8">
            <a:extLst>
              <a:ext uri="{FF2B5EF4-FFF2-40B4-BE49-F238E27FC236}">
                <a16:creationId xmlns:a16="http://schemas.microsoft.com/office/drawing/2014/main" id="{99588EB7-5A7F-4664-9D8B-23187E2611C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43969" y="5820038"/>
          <a:ext cx="18573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21" imgW="1167893" imgH="393529" progId="Equation.DSMT4">
                  <p:embed/>
                </p:oleObj>
              </mc:Choice>
              <mc:Fallback>
                <p:oleObj name="Equation" r:id="rId21" imgW="1167893" imgH="393529" progId="Equation.DSMT4">
                  <p:embed/>
                  <p:pic>
                    <p:nvPicPr>
                      <p:cNvPr id="22" name="Object 28">
                        <a:extLst>
                          <a:ext uri="{FF2B5EF4-FFF2-40B4-BE49-F238E27FC236}">
                            <a16:creationId xmlns:a16="http://schemas.microsoft.com/office/drawing/2014/main" id="{99588EB7-5A7F-4664-9D8B-23187E2611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969" y="5820038"/>
                        <a:ext cx="185737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9">
            <a:extLst>
              <a:ext uri="{FF2B5EF4-FFF2-40B4-BE49-F238E27FC236}">
                <a16:creationId xmlns:a16="http://schemas.microsoft.com/office/drawing/2014/main" id="{F98B0548-E7DD-4679-810D-DDF549EBB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881" y="5818450"/>
            <a:ext cx="2116138" cy="6223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Arc 30">
            <a:extLst>
              <a:ext uri="{FF2B5EF4-FFF2-40B4-BE49-F238E27FC236}">
                <a16:creationId xmlns:a16="http://schemas.microsoft.com/office/drawing/2014/main" id="{55BE673B-5EEF-45FF-B541-C26B16523F8D}"/>
              </a:ext>
            </a:extLst>
          </p:cNvPr>
          <p:cNvSpPr>
            <a:spLocks/>
          </p:cNvSpPr>
          <p:nvPr/>
        </p:nvSpPr>
        <p:spPr bwMode="auto">
          <a:xfrm>
            <a:off x="7438331" y="39261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31">
            <a:extLst>
              <a:ext uri="{FF2B5EF4-FFF2-40B4-BE49-F238E27FC236}">
                <a16:creationId xmlns:a16="http://schemas.microsoft.com/office/drawing/2014/main" id="{52958CB1-8946-44DD-8575-F05C6AB318C8}"/>
              </a:ext>
            </a:extLst>
          </p:cNvPr>
          <p:cNvSpPr>
            <a:spLocks/>
          </p:cNvSpPr>
          <p:nvPr/>
        </p:nvSpPr>
        <p:spPr bwMode="auto">
          <a:xfrm>
            <a:off x="7419281" y="43833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2">
            <a:extLst>
              <a:ext uri="{FF2B5EF4-FFF2-40B4-BE49-F238E27FC236}">
                <a16:creationId xmlns:a16="http://schemas.microsoft.com/office/drawing/2014/main" id="{2CB170FE-7806-4922-90AA-E1960D6F7A8F}"/>
              </a:ext>
            </a:extLst>
          </p:cNvPr>
          <p:cNvSpPr>
            <a:spLocks/>
          </p:cNvSpPr>
          <p:nvPr/>
        </p:nvSpPr>
        <p:spPr bwMode="auto">
          <a:xfrm>
            <a:off x="7427218" y="4840550"/>
            <a:ext cx="228600" cy="3810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29639290 h 43197"/>
              <a:gd name="T4" fmla="*/ 0 w 21600"/>
              <a:gd name="T5" fmla="*/ 1482065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33">
            <a:extLst>
              <a:ext uri="{FF2B5EF4-FFF2-40B4-BE49-F238E27FC236}">
                <a16:creationId xmlns:a16="http://schemas.microsoft.com/office/drawing/2014/main" id="{69F7C206-9BEE-49A7-8951-011EC76560A3}"/>
              </a:ext>
            </a:extLst>
          </p:cNvPr>
          <p:cNvSpPr>
            <a:spLocks/>
          </p:cNvSpPr>
          <p:nvPr/>
        </p:nvSpPr>
        <p:spPr bwMode="auto">
          <a:xfrm>
            <a:off x="7409756" y="52215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34">
            <a:extLst>
              <a:ext uri="{FF2B5EF4-FFF2-40B4-BE49-F238E27FC236}">
                <a16:creationId xmlns:a16="http://schemas.microsoft.com/office/drawing/2014/main" id="{B7B1AF1A-B77F-403E-AD11-B8B81C9C8DFC}"/>
              </a:ext>
            </a:extLst>
          </p:cNvPr>
          <p:cNvSpPr>
            <a:spLocks/>
          </p:cNvSpPr>
          <p:nvPr/>
        </p:nvSpPr>
        <p:spPr bwMode="auto">
          <a:xfrm>
            <a:off x="7433568" y="56787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Rectangle 37">
            <a:extLst>
              <a:ext uri="{FF2B5EF4-FFF2-40B4-BE49-F238E27FC236}">
                <a16:creationId xmlns:a16="http://schemas.microsoft.com/office/drawing/2014/main" id="{3498BEC8-4305-48B2-B065-86030405D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168" y="384995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Expand Brackets</a:t>
            </a:r>
          </a:p>
        </p:txBody>
      </p:sp>
      <p:sp>
        <p:nvSpPr>
          <p:cNvPr id="30" name="Rectangle 38">
            <a:extLst>
              <a:ext uri="{FF2B5EF4-FFF2-40B4-BE49-F238E27FC236}">
                <a16:creationId xmlns:a16="http://schemas.microsoft.com/office/drawing/2014/main" id="{EF5DAB5E-34AD-4455-B7F7-CE777D8CB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881" y="445955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Simplify </a:t>
            </a:r>
          </a:p>
        </p:txBody>
      </p:sp>
      <p:sp>
        <p:nvSpPr>
          <p:cNvPr id="31" name="Rectangle 39">
            <a:extLst>
              <a:ext uri="{FF2B5EF4-FFF2-40B4-BE49-F238E27FC236}">
                <a16:creationId xmlns:a16="http://schemas.microsoft.com/office/drawing/2014/main" id="{32B86C92-6EA5-4E29-A051-653FB3B56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818" y="476435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Multiply by -1 </a:t>
            </a:r>
          </a:p>
        </p:txBody>
      </p:sp>
      <p:sp>
        <p:nvSpPr>
          <p:cNvPr id="32" name="Rectangle 40">
            <a:extLst>
              <a:ext uri="{FF2B5EF4-FFF2-40B4-BE49-F238E27FC236}">
                <a16:creationId xmlns:a16="http://schemas.microsoft.com/office/drawing/2014/main" id="{45EBF3ED-87BE-47DF-BD16-935906065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156" y="529775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Factorise </a:t>
            </a:r>
          </a:p>
        </p:txBody>
      </p:sp>
      <p:sp>
        <p:nvSpPr>
          <p:cNvPr id="33" name="Rectangle 41">
            <a:extLst>
              <a:ext uri="{FF2B5EF4-FFF2-40B4-BE49-F238E27FC236}">
                <a16:creationId xmlns:a16="http://schemas.microsoft.com/office/drawing/2014/main" id="{00D7EF1E-96D7-4C71-BD12-6FC23D5BE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968" y="575495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Solve </a:t>
            </a:r>
          </a:p>
        </p:txBody>
      </p:sp>
      <p:pic>
        <p:nvPicPr>
          <p:cNvPr id="34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E116189B-8B89-4E47-815B-6AB822804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48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 animBg="1"/>
      <p:bldP spid="13" grpId="0"/>
      <p:bldP spid="14" grpId="0" animBg="1"/>
      <p:bldP spid="16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8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where one is linear and the other is quadratic. They can have up to two pairs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one of the equations is a quadratic then you will almost certainly have to use the substitution method, to form a new quadratic…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Don’t be surprised if you have to deal with fractions!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6B2249E-9BC9-4705-ABC4-D595A6C9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9E3E47C-DD50-44E7-B4C9-AFC2DF1E7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Solve the following Simultaneous Equations</a:t>
            </a: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42563D7F-606C-4F33-9609-62BD968DFA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2281" y="2173550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42563D7F-606C-4F33-9609-62BD968DFA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173550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584632FD-26AA-46A6-9B2D-5D3C5B62EB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2281" y="2478350"/>
          <a:ext cx="1311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584632FD-26AA-46A6-9B2D-5D3C5B62EB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478350"/>
                        <a:ext cx="1311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9">
            <a:extLst>
              <a:ext uri="{FF2B5EF4-FFF2-40B4-BE49-F238E27FC236}">
                <a16:creationId xmlns:a16="http://schemas.microsoft.com/office/drawing/2014/main" id="{AF21AD4F-0247-4F11-9D68-0D835C9DC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17355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F278F93C-615D-49ED-A006-42E6DC80C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505338"/>
            <a:ext cx="3048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22" name="Object 28">
            <a:extLst>
              <a:ext uri="{FF2B5EF4-FFF2-40B4-BE49-F238E27FC236}">
                <a16:creationId xmlns:a16="http://schemas.microsoft.com/office/drawing/2014/main" id="{99588EB7-5A7F-4664-9D8B-23187E2611C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27076" y="4967782"/>
          <a:ext cx="18573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1167893" imgH="393529" progId="Equation.DSMT4">
                  <p:embed/>
                </p:oleObj>
              </mc:Choice>
              <mc:Fallback>
                <p:oleObj name="Equation" r:id="rId7" imgW="1167893" imgH="393529" progId="Equation.DSMT4">
                  <p:embed/>
                  <p:pic>
                    <p:nvPicPr>
                      <p:cNvPr id="22" name="Object 28">
                        <a:extLst>
                          <a:ext uri="{FF2B5EF4-FFF2-40B4-BE49-F238E27FC236}">
                            <a16:creationId xmlns:a16="http://schemas.microsoft.com/office/drawing/2014/main" id="{99588EB7-5A7F-4664-9D8B-23187E2611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076" y="4967782"/>
                        <a:ext cx="185737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43">
            <a:extLst>
              <a:ext uri="{FF2B5EF4-FFF2-40B4-BE49-F238E27FC236}">
                <a16:creationId xmlns:a16="http://schemas.microsoft.com/office/drawing/2014/main" id="{73ABEDE0-DBF6-45DA-BE6A-9E8F7F01F56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870359" y="3596196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647419" imgH="203112" progId="Equation.DSMT4">
                  <p:embed/>
                </p:oleObj>
              </mc:Choice>
              <mc:Fallback>
                <p:oleObj name="Equation" r:id="rId9" imgW="647419" imgH="203112" progId="Equation.DSMT4">
                  <p:embed/>
                  <p:pic>
                    <p:nvPicPr>
                      <p:cNvPr id="34" name="Object 43">
                        <a:extLst>
                          <a:ext uri="{FF2B5EF4-FFF2-40B4-BE49-F238E27FC236}">
                            <a16:creationId xmlns:a16="http://schemas.microsoft.com/office/drawing/2014/main" id="{73ABEDE0-DBF6-45DA-BE6A-9E8F7F01F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359" y="3596196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4">
            <a:extLst>
              <a:ext uri="{FF2B5EF4-FFF2-40B4-BE49-F238E27FC236}">
                <a16:creationId xmlns:a16="http://schemas.microsoft.com/office/drawing/2014/main" id="{C19E3458-908B-4CB9-8086-27507596F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159" y="2986596"/>
            <a:ext cx="2743200" cy="542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Sub each value for y into one of the equations</a:t>
            </a:r>
          </a:p>
        </p:txBody>
      </p:sp>
      <p:sp>
        <p:nvSpPr>
          <p:cNvPr id="36" name="Line 45">
            <a:extLst>
              <a:ext uri="{FF2B5EF4-FFF2-40B4-BE49-F238E27FC236}">
                <a16:creationId xmlns:a16="http://schemas.microsoft.com/office/drawing/2014/main" id="{E411DF1B-FD1E-4A9E-9C26-7CAD80AF1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0359" y="3900996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46">
            <a:extLst>
              <a:ext uri="{FF2B5EF4-FFF2-40B4-BE49-F238E27FC236}">
                <a16:creationId xmlns:a16="http://schemas.microsoft.com/office/drawing/2014/main" id="{6A635F21-1271-406A-8918-2DB23BFC8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122" y="3900996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8" name="Object 47">
            <a:extLst>
              <a:ext uri="{FF2B5EF4-FFF2-40B4-BE49-F238E27FC236}">
                <a16:creationId xmlns:a16="http://schemas.microsoft.com/office/drawing/2014/main" id="{25627FA0-04AC-4DEC-9FF3-6A4D524D385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49914" y="4245006"/>
          <a:ext cx="11731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0" imgW="736600" imgH="203200" progId="Equation.DSMT4">
                  <p:embed/>
                </p:oleObj>
              </mc:Choice>
              <mc:Fallback>
                <p:oleObj name="Equation" r:id="rId10" imgW="736600" imgH="203200" progId="Equation.DSMT4">
                  <p:embed/>
                  <p:pic>
                    <p:nvPicPr>
                      <p:cNvPr id="38" name="Object 47">
                        <a:extLst>
                          <a:ext uri="{FF2B5EF4-FFF2-40B4-BE49-F238E27FC236}">
                            <a16:creationId xmlns:a16="http://schemas.microsoft.com/office/drawing/2014/main" id="{25627FA0-04AC-4DEC-9FF3-6A4D524D38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914" y="4245006"/>
                        <a:ext cx="117316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48">
            <a:extLst>
              <a:ext uri="{FF2B5EF4-FFF2-40B4-BE49-F238E27FC236}">
                <a16:creationId xmlns:a16="http://schemas.microsoft.com/office/drawing/2014/main" id="{08AE7DA3-7896-4E6F-9094-B2742D8565F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497714" y="4245006"/>
          <a:ext cx="11922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2" imgW="748975" imgH="203112" progId="Equation.DSMT4">
                  <p:embed/>
                </p:oleObj>
              </mc:Choice>
              <mc:Fallback>
                <p:oleObj name="Equation" r:id="rId12" imgW="748975" imgH="203112" progId="Equation.DSMT4">
                  <p:embed/>
                  <p:pic>
                    <p:nvPicPr>
                      <p:cNvPr id="39" name="Object 48">
                        <a:extLst>
                          <a:ext uri="{FF2B5EF4-FFF2-40B4-BE49-F238E27FC236}">
                            <a16:creationId xmlns:a16="http://schemas.microsoft.com/office/drawing/2014/main" id="{08AE7DA3-7896-4E6F-9094-B2742D8565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714" y="4245006"/>
                        <a:ext cx="11922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9">
            <a:extLst>
              <a:ext uri="{FF2B5EF4-FFF2-40B4-BE49-F238E27FC236}">
                <a16:creationId xmlns:a16="http://schemas.microsoft.com/office/drawing/2014/main" id="{7C709673-7423-4CB9-BB7A-7112ED0ECBD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86147" y="4647460"/>
          <a:ext cx="5651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14" imgW="355138" imgH="177569" progId="Equation.DSMT4">
                  <p:embed/>
                </p:oleObj>
              </mc:Choice>
              <mc:Fallback>
                <p:oleObj name="Equation" r:id="rId14" imgW="355138" imgH="177569" progId="Equation.DSMT4">
                  <p:embed/>
                  <p:pic>
                    <p:nvPicPr>
                      <p:cNvPr id="40" name="Object 49">
                        <a:extLst>
                          <a:ext uri="{FF2B5EF4-FFF2-40B4-BE49-F238E27FC236}">
                            <a16:creationId xmlns:a16="http://schemas.microsoft.com/office/drawing/2014/main" id="{7C709673-7423-4CB9-BB7A-7112ED0ECB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147" y="4647460"/>
                        <a:ext cx="5651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50">
            <a:extLst>
              <a:ext uri="{FF2B5EF4-FFF2-40B4-BE49-F238E27FC236}">
                <a16:creationId xmlns:a16="http://schemas.microsoft.com/office/drawing/2014/main" id="{DE9FE88E-1EEB-47E4-982F-07BBDA730F5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33947" y="4647460"/>
          <a:ext cx="5445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16" imgW="342603" imgH="177646" progId="Equation.DSMT4">
                  <p:embed/>
                </p:oleObj>
              </mc:Choice>
              <mc:Fallback>
                <p:oleObj name="Equation" r:id="rId16" imgW="342603" imgH="177646" progId="Equation.DSMT4">
                  <p:embed/>
                  <p:pic>
                    <p:nvPicPr>
                      <p:cNvPr id="41" name="Object 50">
                        <a:extLst>
                          <a:ext uri="{FF2B5EF4-FFF2-40B4-BE49-F238E27FC236}">
                            <a16:creationId xmlns:a16="http://schemas.microsoft.com/office/drawing/2014/main" id="{DE9FE88E-1EEB-47E4-982F-07BBDA730F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47" y="4647460"/>
                        <a:ext cx="54451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51">
            <a:extLst>
              <a:ext uri="{FF2B5EF4-FFF2-40B4-BE49-F238E27FC236}">
                <a16:creationId xmlns:a16="http://schemas.microsoft.com/office/drawing/2014/main" id="{ACEE88A5-F717-4E25-8646-1D14010FC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159" y="3824796"/>
            <a:ext cx="9144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y = -</a:t>
            </a:r>
            <a:r>
              <a:rPr lang="en-GB" altLang="en-US" sz="1400" baseline="30000">
                <a:solidFill>
                  <a:srgbClr val="FF0000"/>
                </a:solidFill>
              </a:rPr>
              <a:t>1</a:t>
            </a:r>
            <a:r>
              <a:rPr lang="en-GB" altLang="en-US" sz="1400">
                <a:solidFill>
                  <a:srgbClr val="FF0000"/>
                </a:solidFill>
              </a:rPr>
              <a:t>/</a:t>
            </a:r>
            <a:r>
              <a:rPr lang="en-GB" altLang="en-US" sz="1400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3" name="Text Box 52">
            <a:extLst>
              <a:ext uri="{FF2B5EF4-FFF2-40B4-BE49-F238E27FC236}">
                <a16:creationId xmlns:a16="http://schemas.microsoft.com/office/drawing/2014/main" id="{FE12D766-91B7-477E-9B5F-ACD3AD84E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722" y="3824796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y = -1</a:t>
            </a:r>
          </a:p>
        </p:txBody>
      </p:sp>
      <p:sp>
        <p:nvSpPr>
          <p:cNvPr id="44" name="Rectangle 54">
            <a:extLst>
              <a:ext uri="{FF2B5EF4-FFF2-40B4-BE49-F238E27FC236}">
                <a16:creationId xmlns:a16="http://schemas.microsoft.com/office/drawing/2014/main" id="{8C1C5A33-F04A-4F49-BBAF-EBE7F325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410" y="5157926"/>
            <a:ext cx="1608337" cy="36933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x = 4, y = -</a:t>
            </a:r>
            <a:r>
              <a:rPr lang="en-GB" altLang="en-US" sz="1800" baseline="30000" dirty="0">
                <a:solidFill>
                  <a:srgbClr val="FF0000"/>
                </a:solidFill>
              </a:rPr>
              <a:t>1</a:t>
            </a:r>
            <a:r>
              <a:rPr lang="en-GB" altLang="en-US" sz="1800" dirty="0">
                <a:solidFill>
                  <a:srgbClr val="FF0000"/>
                </a:solidFill>
              </a:rPr>
              <a:t>/</a:t>
            </a:r>
            <a:r>
              <a:rPr lang="en-GB" altLang="en-US" sz="18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Rectangle 55">
            <a:extLst>
              <a:ext uri="{FF2B5EF4-FFF2-40B4-BE49-F238E27FC236}">
                <a16:creationId xmlns:a16="http://schemas.microsoft.com/office/drawing/2014/main" id="{13F9C344-A8E0-4AEE-8B32-AD1504E1B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547" y="5157926"/>
            <a:ext cx="1762218" cy="36933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x = 5, y = -1</a:t>
            </a:r>
            <a:endParaRPr lang="en-GB" altLang="en-US" sz="1800" baseline="-25000" dirty="0">
              <a:solidFill>
                <a:srgbClr val="FF0000"/>
              </a:solidFill>
            </a:endParaRPr>
          </a:p>
        </p:txBody>
      </p:sp>
      <p:pic>
        <p:nvPicPr>
          <p:cNvPr id="46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85A55447-1D00-41C8-A305-C94CEEDB8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32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2" grpId="0"/>
      <p:bldP spid="43" grpId="0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33A434-190B-4C4E-B3F4-8753D407F5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0A0CF9-69BF-4174-B561-8BF40FCE1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264EDE-CC94-404D-8B8C-59C83F413A85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246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Comic Sans MS</vt:lpstr>
      <vt:lpstr>MV Boli</vt:lpstr>
      <vt:lpstr>Tempus Sans ITC</vt:lpstr>
      <vt:lpstr>Wingdings</vt:lpstr>
      <vt:lpstr>Office テーマ</vt:lpstr>
      <vt:lpstr>Equation</vt:lpstr>
      <vt:lpstr>PowerPoint Presentation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47</cp:revision>
  <dcterms:created xsi:type="dcterms:W3CDTF">2017-08-14T15:35:38Z</dcterms:created>
  <dcterms:modified xsi:type="dcterms:W3CDTF">2021-03-29T09:30:43Z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