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33EDA-66DD-4F82-AB06-E0BFB3CB65B6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E03A3-8360-4157-9340-4E77FDF87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1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3" Type="http://schemas.openxmlformats.org/officeDocument/2006/relationships/image" Target="../media/image1.jpeg"/><Relationship Id="rId7" Type="http://schemas.openxmlformats.org/officeDocument/2006/relationships/image" Target="../media/image167.png"/><Relationship Id="rId2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6.png"/><Relationship Id="rId5" Type="http://schemas.openxmlformats.org/officeDocument/2006/relationships/image" Target="../media/image165.png"/><Relationship Id="rId4" Type="http://schemas.openxmlformats.org/officeDocument/2006/relationships/image" Target="../media/image164.png"/><Relationship Id="rId9" Type="http://schemas.openxmlformats.org/officeDocument/2006/relationships/image" Target="../media/image1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function is a mathematical relationship that maps each value of a set of inputs to a 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single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output. The notation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is used to represent a function of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roots of the function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+7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−8,  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You should look out for this kind of pattern. Although it is not a quadratic, this can be solved in the same way: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l="-315" t="-719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5E08470D-AAF2-4860-8639-CC6B5616E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8ED3185-17DE-4C09-8400-36BA1F3B3A54}"/>
                  </a:ext>
                </a:extLst>
              </p:cNvPr>
              <p:cNvSpPr txBox="1"/>
              <p:nvPr/>
            </p:nvSpPr>
            <p:spPr>
              <a:xfrm>
                <a:off x="4448345" y="1584841"/>
                <a:ext cx="22890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+7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8ED3185-17DE-4C09-8400-36BA1F3B3A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345" y="1584841"/>
                <a:ext cx="2289025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1036EFC-234F-4B7F-9D90-65CAF3D5E2B2}"/>
                  </a:ext>
                </a:extLst>
              </p:cNvPr>
              <p:cNvSpPr txBox="1"/>
              <p:nvPr/>
            </p:nvSpPr>
            <p:spPr>
              <a:xfrm>
                <a:off x="4448344" y="2144673"/>
                <a:ext cx="2672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1036EFC-234F-4B7F-9D90-65CAF3D5E2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344" y="2144673"/>
                <a:ext cx="2672206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190A9BD8-9F7B-45CB-8AB8-B1D24BD2D0B7}"/>
                  </a:ext>
                </a:extLst>
              </p:cNvPr>
              <p:cNvSpPr txBox="1"/>
              <p:nvPr/>
            </p:nvSpPr>
            <p:spPr>
              <a:xfrm>
                <a:off x="4722882" y="2889171"/>
                <a:ext cx="10836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190A9BD8-9F7B-45CB-8AB8-B1D24BD2D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882" y="2889171"/>
                <a:ext cx="108369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08AA02A-8EE4-479D-BDEC-056ECDF68C66}"/>
                  </a:ext>
                </a:extLst>
              </p:cNvPr>
              <p:cNvSpPr txBox="1"/>
              <p:nvPr/>
            </p:nvSpPr>
            <p:spPr>
              <a:xfrm>
                <a:off x="6617566" y="2883187"/>
                <a:ext cx="910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08AA02A-8EE4-479D-BDEC-056ECDF68C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566" y="2883187"/>
                <a:ext cx="9105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0E541D1-96B7-4F5F-A201-923FF964D0E7}"/>
                  </a:ext>
                </a:extLst>
              </p:cNvPr>
              <p:cNvSpPr txBox="1"/>
              <p:nvPr/>
            </p:nvSpPr>
            <p:spPr>
              <a:xfrm>
                <a:off x="4835862" y="3385094"/>
                <a:ext cx="9707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0E541D1-96B7-4F5F-A201-923FF964D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862" y="3385094"/>
                <a:ext cx="97071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E1D81A04-A715-442C-BF41-368F9CE92D9D}"/>
                  </a:ext>
                </a:extLst>
              </p:cNvPr>
              <p:cNvSpPr txBox="1"/>
              <p:nvPr/>
            </p:nvSpPr>
            <p:spPr>
              <a:xfrm>
                <a:off x="6730545" y="3379110"/>
                <a:ext cx="797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E1D81A04-A715-442C-BF41-368F9CE92D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545" y="3379110"/>
                <a:ext cx="7975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25">
            <a:extLst>
              <a:ext uri="{FF2B5EF4-FFF2-40B4-BE49-F238E27FC236}">
                <a16:creationId xmlns:a16="http://schemas.microsoft.com/office/drawing/2014/main" id="{8B853637-6416-448C-9B9F-9DE4F0322612}"/>
              </a:ext>
            </a:extLst>
          </p:cNvPr>
          <p:cNvSpPr/>
          <p:nvPr/>
        </p:nvSpPr>
        <p:spPr>
          <a:xfrm rot="10800000" flipH="1" flipV="1">
            <a:off x="6945246" y="1783341"/>
            <a:ext cx="369954" cy="560364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65">
            <a:extLst>
              <a:ext uri="{FF2B5EF4-FFF2-40B4-BE49-F238E27FC236}">
                <a16:creationId xmlns:a16="http://schemas.microsoft.com/office/drawing/2014/main" id="{D0DD1E7E-232D-470C-B35F-8B0B544EDA0E}"/>
              </a:ext>
            </a:extLst>
          </p:cNvPr>
          <p:cNvSpPr txBox="1"/>
          <p:nvPr/>
        </p:nvSpPr>
        <p:spPr>
          <a:xfrm>
            <a:off x="7130223" y="1909634"/>
            <a:ext cx="1278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236AB768-E13E-41B2-8456-635533E06551}"/>
              </a:ext>
            </a:extLst>
          </p:cNvPr>
          <p:cNvCxnSpPr>
            <a:cxnSpLocks/>
          </p:cNvCxnSpPr>
          <p:nvPr/>
        </p:nvCxnSpPr>
        <p:spPr>
          <a:xfrm flipH="1">
            <a:off x="5425620" y="2505971"/>
            <a:ext cx="305061" cy="3693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659065D2-CA03-4115-9BEE-1FB9E24E9A75}"/>
              </a:ext>
            </a:extLst>
          </p:cNvPr>
          <p:cNvCxnSpPr>
            <a:cxnSpLocks/>
          </p:cNvCxnSpPr>
          <p:nvPr/>
        </p:nvCxnSpPr>
        <p:spPr>
          <a:xfrm>
            <a:off x="6730545" y="2493655"/>
            <a:ext cx="305061" cy="3693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54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/>
      <p:bldP spid="27" grpId="0"/>
      <p:bldP spid="28" grpId="0"/>
      <p:bldP spid="31" grpId="0"/>
      <p:bldP spid="32" grpId="0"/>
      <p:bldP spid="33" grpId="0" animBg="1"/>
      <p:bldP spid="3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87EF2C-6FF9-437C-B6AF-7E7282975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1009E-8822-4777-AD08-0CD53DEDDA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9EB370-F371-4E02-B3DA-EF239EFBB6F3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</TotalTime>
  <Words>157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Office テーマ</vt:lpstr>
      <vt:lpstr>Quadratics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54</cp:revision>
  <dcterms:created xsi:type="dcterms:W3CDTF">2017-08-14T15:35:38Z</dcterms:created>
  <dcterms:modified xsi:type="dcterms:W3CDTF">2021-03-29T09:46:09Z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