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1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7" Type="http://schemas.openxmlformats.org/officeDocument/2006/relationships/image" Target="../media/image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06.png"/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12" Type="http://schemas.openxmlformats.org/officeDocument/2006/relationships/image" Target="../media/image105.png"/><Relationship Id="rId2" Type="http://schemas.openxmlformats.org/officeDocument/2006/relationships/image" Target="../media/image81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5" Type="http://schemas.openxmlformats.org/officeDocument/2006/relationships/image" Target="../media/image10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Relationship Id="rId14" Type="http://schemas.openxmlformats.org/officeDocument/2006/relationships/image" Target="../media/image10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4.png"/><Relationship Id="rId7" Type="http://schemas.openxmlformats.org/officeDocument/2006/relationships/image" Target="../media/image117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1D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6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757259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757259" cy="524182"/>
              </a:xfrm>
              <a:prstGeom prst="rect">
                <a:avLst/>
              </a:prstGeom>
              <a:blipFill>
                <a:blip r:embed="rId3"/>
                <a:stretch>
                  <a:fillRect l="-7258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21A0BB0-8D20-4DF6-803B-26CB96EC1240}"/>
                  </a:ext>
                </a:extLst>
              </p:cNvPr>
              <p:cNvSpPr txBox="1"/>
              <p:nvPr/>
            </p:nvSpPr>
            <p:spPr>
              <a:xfrm>
                <a:off x="4813899" y="1976338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21A0BB0-8D20-4DF6-803B-26CB96EC1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899" y="1976338"/>
                <a:ext cx="73423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8540FA8-4254-4FCF-A5E2-E7BAE4AF34ED}"/>
                  </a:ext>
                </a:extLst>
              </p:cNvPr>
              <p:cNvSpPr txBox="1"/>
              <p:nvPr/>
            </p:nvSpPr>
            <p:spPr>
              <a:xfrm>
                <a:off x="4216893" y="2719373"/>
                <a:ext cx="1242135" cy="470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8540FA8-4254-4FCF-A5E2-E7BAE4AF3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719373"/>
                <a:ext cx="1242135" cy="470385"/>
              </a:xfrm>
              <a:prstGeom prst="rect">
                <a:avLst/>
              </a:prstGeom>
              <a:blipFill>
                <a:blip r:embed="rId5"/>
                <a:stretch>
                  <a:fillRect l="-4412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A70672E-9319-4AC5-9EAF-D1D4528922E4}"/>
                  </a:ext>
                </a:extLst>
              </p:cNvPr>
              <p:cNvSpPr txBox="1"/>
              <p:nvPr/>
            </p:nvSpPr>
            <p:spPr>
              <a:xfrm>
                <a:off x="5298775" y="2820426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A70672E-9319-4AC5-9EAF-D1D452892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775" y="2820426"/>
                <a:ext cx="73423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866E4F8-2618-47FA-8887-8C18F3899012}"/>
                  </a:ext>
                </a:extLst>
              </p:cNvPr>
              <p:cNvSpPr txBox="1"/>
              <p:nvPr/>
            </p:nvSpPr>
            <p:spPr>
              <a:xfrm>
                <a:off x="4210947" y="3561537"/>
                <a:ext cx="983474" cy="472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866E4F8-2618-47FA-8887-8C18F3899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47" y="3561537"/>
                <a:ext cx="983474" cy="472309"/>
              </a:xfrm>
              <a:prstGeom prst="rect">
                <a:avLst/>
              </a:prstGeom>
              <a:blipFill>
                <a:blip r:embed="rId7"/>
                <a:stretch>
                  <a:fillRect l="-5590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09D6436-C2B9-4BB4-AD9D-9DA69E153C2A}"/>
                  </a:ext>
                </a:extLst>
              </p:cNvPr>
              <p:cNvSpPr txBox="1"/>
              <p:nvPr/>
            </p:nvSpPr>
            <p:spPr>
              <a:xfrm>
                <a:off x="5091908" y="3664514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09D6436-C2B9-4BB4-AD9D-9DA69E153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908" y="3664514"/>
                <a:ext cx="73423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84E2ECD-D6A2-44CA-A999-36405DDB3A32}"/>
                  </a:ext>
                </a:extLst>
              </p:cNvPr>
              <p:cNvSpPr txBox="1"/>
              <p:nvPr/>
            </p:nvSpPr>
            <p:spPr>
              <a:xfrm>
                <a:off x="4210947" y="4482654"/>
                <a:ext cx="1269515" cy="405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84E2ECD-D6A2-44CA-A999-36405DDB3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47" y="4482654"/>
                <a:ext cx="1269515" cy="405496"/>
              </a:xfrm>
              <a:prstGeom prst="rect">
                <a:avLst/>
              </a:prstGeom>
              <a:blipFill>
                <a:blip r:embed="rId9"/>
                <a:stretch>
                  <a:fillRect l="-4327" b="-23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A004613-535B-4D3B-BC0D-B88B4BFAE29A}"/>
                  </a:ext>
                </a:extLst>
              </p:cNvPr>
              <p:cNvSpPr txBox="1"/>
              <p:nvPr/>
            </p:nvSpPr>
            <p:spPr>
              <a:xfrm>
                <a:off x="5484195" y="4393463"/>
                <a:ext cx="1417889" cy="494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A004613-535B-4D3B-BC0D-B88B4BFAE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195" y="4393463"/>
                <a:ext cx="1417889" cy="4946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BEA2F56-CC5D-4EAF-9DBA-D92F05FF6573}"/>
                  </a:ext>
                </a:extLst>
              </p:cNvPr>
              <p:cNvSpPr txBox="1"/>
              <p:nvPr/>
            </p:nvSpPr>
            <p:spPr>
              <a:xfrm>
                <a:off x="5459028" y="4888150"/>
                <a:ext cx="1775293" cy="508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(125)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BEA2F56-CC5D-4EAF-9DBA-D92F05FF6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028" y="4888150"/>
                <a:ext cx="1775293" cy="5082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A64294-0E49-411B-9519-38CF719EC57D}"/>
                  </a:ext>
                </a:extLst>
              </p:cNvPr>
              <p:cNvSpPr txBox="1"/>
              <p:nvPr/>
            </p:nvSpPr>
            <p:spPr>
              <a:xfrm>
                <a:off x="5484195" y="5521721"/>
                <a:ext cx="862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A64294-0E49-411B-9519-38CF719EC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195" y="5521721"/>
                <a:ext cx="86248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E7ACFAD4-EA03-490C-8147-BAF544AB6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6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976549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976549" cy="524182"/>
              </a:xfrm>
              <a:prstGeom prst="rect">
                <a:avLst/>
              </a:prstGeom>
              <a:blipFill>
                <a:blip r:embed="rId3"/>
                <a:stretch>
                  <a:fillRect l="-5625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/>
              <p:nvPr/>
            </p:nvSpPr>
            <p:spPr>
              <a:xfrm>
                <a:off x="5095792" y="1898913"/>
                <a:ext cx="111344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1898913"/>
                <a:ext cx="1113446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685441-689C-4ED8-9F14-3A6414C86865}"/>
                  </a:ext>
                </a:extLst>
              </p:cNvPr>
              <p:cNvSpPr txBox="1"/>
              <p:nvPr/>
            </p:nvSpPr>
            <p:spPr>
              <a:xfrm>
                <a:off x="5095792" y="2543268"/>
                <a:ext cx="101406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685441-689C-4ED8-9F14-3A6414C86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2543268"/>
                <a:ext cx="1014060" cy="4970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E3335DC-9F1A-4288-B8DE-EAE54219C6CF}"/>
                  </a:ext>
                </a:extLst>
              </p:cNvPr>
              <p:cNvSpPr txBox="1"/>
              <p:nvPr/>
            </p:nvSpPr>
            <p:spPr>
              <a:xfrm>
                <a:off x="5095792" y="3344348"/>
                <a:ext cx="13026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E3335DC-9F1A-4288-B8DE-EAE54219C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3344348"/>
                <a:ext cx="130260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円弧 20">
            <a:extLst>
              <a:ext uri="{FF2B5EF4-FFF2-40B4-BE49-F238E27FC236}">
                <a16:creationId xmlns:a16="http://schemas.microsoft.com/office/drawing/2014/main" id="{4A79699B-A42D-4BAE-816C-985E78457A95}"/>
              </a:ext>
            </a:extLst>
          </p:cNvPr>
          <p:cNvSpPr/>
          <p:nvPr/>
        </p:nvSpPr>
        <p:spPr>
          <a:xfrm>
            <a:off x="6109852" y="2168727"/>
            <a:ext cx="415235" cy="681005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A55E90-1B09-4A8D-A2F8-E8FC53A9CAAA}"/>
              </a:ext>
            </a:extLst>
          </p:cNvPr>
          <p:cNvSpPr txBox="1"/>
          <p:nvPr/>
        </p:nvSpPr>
        <p:spPr>
          <a:xfrm>
            <a:off x="4101489" y="4157164"/>
            <a:ext cx="3660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Either of these forms is correct – check if the question asks for a specific one!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円弧 22">
            <a:extLst>
              <a:ext uri="{FF2B5EF4-FFF2-40B4-BE49-F238E27FC236}">
                <a16:creationId xmlns:a16="http://schemas.microsoft.com/office/drawing/2014/main" id="{5EBCD489-1D44-4886-81E2-127BF059CD0A}"/>
              </a:ext>
            </a:extLst>
          </p:cNvPr>
          <p:cNvSpPr/>
          <p:nvPr/>
        </p:nvSpPr>
        <p:spPr>
          <a:xfrm>
            <a:off x="6398393" y="2849732"/>
            <a:ext cx="415235" cy="681005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4E7E73E-DF78-44E7-BDD0-B8EF49C3BDC3}"/>
              </a:ext>
            </a:extLst>
          </p:cNvPr>
          <p:cNvSpPr txBox="1"/>
          <p:nvPr/>
        </p:nvSpPr>
        <p:spPr>
          <a:xfrm>
            <a:off x="6398393" y="2205124"/>
            <a:ext cx="133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separately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28C3F51-D517-4E75-9AE1-8A743AD7BB10}"/>
              </a:ext>
            </a:extLst>
          </p:cNvPr>
          <p:cNvSpPr txBox="1"/>
          <p:nvPr/>
        </p:nvSpPr>
        <p:spPr>
          <a:xfrm>
            <a:off x="6813628" y="3036345"/>
            <a:ext cx="836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F6B2733A-74C5-4C1C-86B1-3061B3588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27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36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Evaluate (work out the value of)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676724" cy="470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676724" cy="470385"/>
              </a:xfrm>
              <a:prstGeom prst="rect">
                <a:avLst/>
              </a:prstGeom>
              <a:blipFill>
                <a:blip r:embed="rId3"/>
                <a:stretch>
                  <a:fillRect l="-8108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/>
              <p:nvPr/>
            </p:nvSpPr>
            <p:spPr>
              <a:xfrm>
                <a:off x="4793951" y="1967328"/>
                <a:ext cx="77066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1" y="1967328"/>
                <a:ext cx="770660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CEF3D83-6D27-4C0F-B39F-5642912B823B}"/>
                  </a:ext>
                </a:extLst>
              </p:cNvPr>
              <p:cNvSpPr txBox="1"/>
              <p:nvPr/>
            </p:nvSpPr>
            <p:spPr>
              <a:xfrm>
                <a:off x="4793951" y="2437713"/>
                <a:ext cx="6190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CEF3D83-6D27-4C0F-B39F-5642912B8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1" y="2437713"/>
                <a:ext cx="61907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568E23D-9888-4550-97B3-5949338A2B8F}"/>
                  </a:ext>
                </a:extLst>
              </p:cNvPr>
              <p:cNvSpPr txBox="1"/>
              <p:nvPr/>
            </p:nvSpPr>
            <p:spPr>
              <a:xfrm>
                <a:off x="4214544" y="3063367"/>
                <a:ext cx="822597" cy="4716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568E23D-9888-4550-97B3-5949338A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3063367"/>
                <a:ext cx="822597" cy="471668"/>
              </a:xfrm>
              <a:prstGeom prst="rect">
                <a:avLst/>
              </a:prstGeom>
              <a:blipFill>
                <a:blip r:embed="rId6"/>
                <a:stretch>
                  <a:fillRect l="-5926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3A4130F-C5EF-4412-9429-230BE0C074AE}"/>
                  </a:ext>
                </a:extLst>
              </p:cNvPr>
              <p:cNvSpPr txBox="1"/>
              <p:nvPr/>
            </p:nvSpPr>
            <p:spPr>
              <a:xfrm>
                <a:off x="4893617" y="3130898"/>
                <a:ext cx="923523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3A4130F-C5EF-4412-9429-230BE0C07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3130898"/>
                <a:ext cx="923523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E2F6AA4-B3A4-42B6-A8B9-BC27DF1313C0}"/>
                  </a:ext>
                </a:extLst>
              </p:cNvPr>
              <p:cNvSpPr txBox="1"/>
              <p:nvPr/>
            </p:nvSpPr>
            <p:spPr>
              <a:xfrm>
                <a:off x="4893617" y="3603902"/>
                <a:ext cx="6190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E2F6AA4-B3A4-42B6-A8B9-BC27DF131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3603902"/>
                <a:ext cx="6190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2EDC0D-7745-4A34-A851-3CACA514F950}"/>
                  </a:ext>
                </a:extLst>
              </p:cNvPr>
              <p:cNvSpPr txBox="1"/>
              <p:nvPr/>
            </p:nvSpPr>
            <p:spPr>
              <a:xfrm>
                <a:off x="4214544" y="4120202"/>
                <a:ext cx="804964" cy="471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2EDC0D-7745-4A34-A851-3CACA514F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4120202"/>
                <a:ext cx="804964" cy="471026"/>
              </a:xfrm>
              <a:prstGeom prst="rect">
                <a:avLst/>
              </a:prstGeom>
              <a:blipFill>
                <a:blip r:embed="rId9"/>
                <a:stretch>
                  <a:fillRect l="-6061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B2680E0-96C0-401D-B0B2-3B574AB2D62C}"/>
                  </a:ext>
                </a:extLst>
              </p:cNvPr>
              <p:cNvSpPr txBox="1"/>
              <p:nvPr/>
            </p:nvSpPr>
            <p:spPr>
              <a:xfrm>
                <a:off x="4893617" y="4118035"/>
                <a:ext cx="1213602" cy="478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49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B2680E0-96C0-401D-B0B2-3B574AB2D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4118035"/>
                <a:ext cx="1213602" cy="4789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F47C006-71CF-402E-8D1A-C7E9BCEAE6F3}"/>
                  </a:ext>
                </a:extLst>
              </p:cNvPr>
              <p:cNvSpPr txBox="1"/>
              <p:nvPr/>
            </p:nvSpPr>
            <p:spPr>
              <a:xfrm>
                <a:off x="4893617" y="4660737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=343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F47C006-71CF-402E-8D1A-C7E9BCEAE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4660737"/>
                <a:ext cx="87556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F813406-AC23-4EE6-97D6-B55D6BDA7B43}"/>
                  </a:ext>
                </a:extLst>
              </p:cNvPr>
              <p:cNvSpPr txBox="1"/>
              <p:nvPr/>
            </p:nvSpPr>
            <p:spPr>
              <a:xfrm>
                <a:off x="4214544" y="5241175"/>
                <a:ext cx="944426" cy="471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F813406-AC23-4EE6-97D6-B55D6BDA7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5241175"/>
                <a:ext cx="944426" cy="471026"/>
              </a:xfrm>
              <a:prstGeom prst="rect">
                <a:avLst/>
              </a:prstGeom>
              <a:blipFill>
                <a:blip r:embed="rId12"/>
                <a:stretch>
                  <a:fillRect l="-5161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8FBE08E-A18E-427C-8EA7-7644BC9FD364}"/>
                  </a:ext>
                </a:extLst>
              </p:cNvPr>
              <p:cNvSpPr txBox="1"/>
              <p:nvPr/>
            </p:nvSpPr>
            <p:spPr>
              <a:xfrm>
                <a:off x="5037141" y="5182116"/>
                <a:ext cx="854658" cy="745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8FBE08E-A18E-427C-8EA7-7644BC9FD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141" y="5182116"/>
                <a:ext cx="854658" cy="74571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682B55B-4A63-477F-BCEA-B4503ABB225F}"/>
                  </a:ext>
                </a:extLst>
              </p:cNvPr>
              <p:cNvSpPr txBox="1"/>
              <p:nvPr/>
            </p:nvSpPr>
            <p:spPr>
              <a:xfrm>
                <a:off x="5817140" y="5182116"/>
                <a:ext cx="1213602" cy="7764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25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682B55B-4A63-477F-BCEA-B4503ABB2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140" y="5182116"/>
                <a:ext cx="1213602" cy="7764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5179F99-3EBF-4480-B178-6C88B50842B1}"/>
                  </a:ext>
                </a:extLst>
              </p:cNvPr>
              <p:cNvSpPr txBox="1"/>
              <p:nvPr/>
            </p:nvSpPr>
            <p:spPr>
              <a:xfrm>
                <a:off x="6935180" y="5182116"/>
                <a:ext cx="875561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5179F99-3EBF-4480-B178-6C88B5084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180" y="5182116"/>
                <a:ext cx="875561" cy="61279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0627F19-3922-42C2-A8BC-A2BEA158F604}"/>
              </a:ext>
            </a:extLst>
          </p:cNvPr>
          <p:cNvSpPr txBox="1"/>
          <p:nvPr/>
        </p:nvSpPr>
        <p:spPr>
          <a:xfrm>
            <a:off x="6578518" y="2932234"/>
            <a:ext cx="21970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 calculator for these, but you still need to be able to show the process, especially for algebraic versions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79E090C-D59B-4AF2-85C8-A9D549B99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97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5" grpId="0"/>
      <p:bldP spid="16" grpId="0"/>
      <p:bldP spid="17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4469931" cy="76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4469931" cy="762196"/>
              </a:xfrm>
              <a:prstGeom prst="rect">
                <a:avLst/>
              </a:prstGeom>
              <a:blipFill>
                <a:blip r:embed="rId3"/>
                <a:stretch>
                  <a:fillRect l="-1228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/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/>
              <p:nvPr/>
            </p:nvSpPr>
            <p:spPr>
              <a:xfrm>
                <a:off x="4144978" y="3001542"/>
                <a:ext cx="1570943" cy="799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001542"/>
                <a:ext cx="1570943" cy="799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/>
              <p:nvPr/>
            </p:nvSpPr>
            <p:spPr>
              <a:xfrm>
                <a:off x="4144978" y="3979271"/>
                <a:ext cx="1869871" cy="774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979271"/>
                <a:ext cx="1869871" cy="7748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/>
              <p:nvPr/>
            </p:nvSpPr>
            <p:spPr>
              <a:xfrm>
                <a:off x="4180051" y="5017405"/>
                <a:ext cx="89986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017405"/>
                <a:ext cx="899862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>
            <a:extLst>
              <a:ext uri="{FF2B5EF4-FFF2-40B4-BE49-F238E27FC236}">
                <a16:creationId xmlns:a16="http://schemas.microsoft.com/office/drawing/2014/main" id="{A6174580-68CC-4E03-BF1A-EB785AF23FB1}"/>
              </a:ext>
            </a:extLst>
          </p:cNvPr>
          <p:cNvSpPr/>
          <p:nvPr/>
        </p:nvSpPr>
        <p:spPr>
          <a:xfrm>
            <a:off x="5715921" y="266104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BF0075-05C6-49C3-8BC9-4744A1E9C148}"/>
              </a:ext>
            </a:extLst>
          </p:cNvPr>
          <p:cNvSpPr txBox="1"/>
          <p:nvPr/>
        </p:nvSpPr>
        <p:spPr>
          <a:xfrm>
            <a:off x="6102979" y="2789050"/>
            <a:ext cx="158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based on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44BE3B3F-0A46-4EA3-B198-36D920D9D279}"/>
              </a:ext>
            </a:extLst>
          </p:cNvPr>
          <p:cNvSpPr/>
          <p:nvPr/>
        </p:nvSpPr>
        <p:spPr>
          <a:xfrm>
            <a:off x="6014849" y="356028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B1A0283A-B74D-4FFE-A276-458A67D55F1D}"/>
              </a:ext>
            </a:extLst>
          </p:cNvPr>
          <p:cNvSpPr/>
          <p:nvPr/>
        </p:nvSpPr>
        <p:spPr>
          <a:xfrm>
            <a:off x="5923538" y="4475292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5D4DCDC-C06B-4292-8924-47A928B4121C}"/>
              </a:ext>
            </a:extLst>
          </p:cNvPr>
          <p:cNvSpPr txBox="1"/>
          <p:nvPr/>
        </p:nvSpPr>
        <p:spPr>
          <a:xfrm>
            <a:off x="6430084" y="3636175"/>
            <a:ext cx="1758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is raised to a power ½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4600A5E-A173-4B99-8A3D-155EA68904C0}"/>
              </a:ext>
            </a:extLst>
          </p:cNvPr>
          <p:cNvSpPr txBox="1"/>
          <p:nvPr/>
        </p:nvSpPr>
        <p:spPr>
          <a:xfrm>
            <a:off x="6295918" y="4709628"/>
            <a:ext cx="1013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EE1BCDC-4C7C-4B84-B8C7-93B8AD601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 animBg="1"/>
      <p:bldP spid="25" grpId="0"/>
      <p:bldP spid="32" grpId="0" animBg="1"/>
      <p:bldP spid="36" grpId="0" animBg="1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4727931" cy="76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4727931" cy="762196"/>
              </a:xfrm>
              <a:prstGeom prst="rect">
                <a:avLst/>
              </a:prstGeom>
              <a:blipFill>
                <a:blip r:embed="rId3"/>
                <a:stretch>
                  <a:fillRect l="-1161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/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/>
              <p:nvPr/>
            </p:nvSpPr>
            <p:spPr>
              <a:xfrm>
                <a:off x="4144978" y="3001542"/>
                <a:ext cx="2051844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001542"/>
                <a:ext cx="2051844" cy="676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/>
              <p:nvPr/>
            </p:nvSpPr>
            <p:spPr>
              <a:xfrm>
                <a:off x="4144978" y="3979271"/>
                <a:ext cx="2472600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979271"/>
                <a:ext cx="2472600" cy="6764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/>
              <p:nvPr/>
            </p:nvSpPr>
            <p:spPr>
              <a:xfrm>
                <a:off x="4180051" y="5017405"/>
                <a:ext cx="19874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=4(16)(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017405"/>
                <a:ext cx="1987467" cy="276999"/>
              </a:xfrm>
              <a:prstGeom prst="rect">
                <a:avLst/>
              </a:prstGeom>
              <a:blipFill>
                <a:blip r:embed="rId7"/>
                <a:stretch>
                  <a:fillRect l="-3681" t="-4348" r="-398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>
            <a:extLst>
              <a:ext uri="{FF2B5EF4-FFF2-40B4-BE49-F238E27FC236}">
                <a16:creationId xmlns:a16="http://schemas.microsoft.com/office/drawing/2014/main" id="{A6174580-68CC-4E03-BF1A-EB785AF23FB1}"/>
              </a:ext>
            </a:extLst>
          </p:cNvPr>
          <p:cNvSpPr/>
          <p:nvPr/>
        </p:nvSpPr>
        <p:spPr>
          <a:xfrm>
            <a:off x="5951715" y="2663758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BF0075-05C6-49C3-8BC9-4744A1E9C148}"/>
              </a:ext>
            </a:extLst>
          </p:cNvPr>
          <p:cNvSpPr txBox="1"/>
          <p:nvPr/>
        </p:nvSpPr>
        <p:spPr>
          <a:xfrm>
            <a:off x="6338773" y="2791768"/>
            <a:ext cx="158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based on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44BE3B3F-0A46-4EA3-B198-36D920D9D279}"/>
              </a:ext>
            </a:extLst>
          </p:cNvPr>
          <p:cNvSpPr/>
          <p:nvPr/>
        </p:nvSpPr>
        <p:spPr>
          <a:xfrm>
            <a:off x="6504148" y="356483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B1A0283A-B74D-4FFE-A276-458A67D55F1D}"/>
              </a:ext>
            </a:extLst>
          </p:cNvPr>
          <p:cNvSpPr/>
          <p:nvPr/>
        </p:nvSpPr>
        <p:spPr>
          <a:xfrm>
            <a:off x="6245849" y="4477125"/>
            <a:ext cx="371729" cy="68769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5D4DCDC-C06B-4292-8924-47A928B4121C}"/>
              </a:ext>
            </a:extLst>
          </p:cNvPr>
          <p:cNvSpPr txBox="1"/>
          <p:nvPr/>
        </p:nvSpPr>
        <p:spPr>
          <a:xfrm>
            <a:off x="6832202" y="3607164"/>
            <a:ext cx="2192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is raised to a power -1, and will then be multiplied by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4600A5E-A173-4B99-8A3D-155EA68904C0}"/>
              </a:ext>
            </a:extLst>
          </p:cNvPr>
          <p:cNvSpPr txBox="1"/>
          <p:nvPr/>
        </p:nvSpPr>
        <p:spPr>
          <a:xfrm>
            <a:off x="6580858" y="4709628"/>
            <a:ext cx="1013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7B596E5-8746-4CB1-8FF3-E4CBB9CBE50A}"/>
                  </a:ext>
                </a:extLst>
              </p:cNvPr>
              <p:cNvSpPr txBox="1"/>
              <p:nvPr/>
            </p:nvSpPr>
            <p:spPr>
              <a:xfrm>
                <a:off x="4180051" y="5757242"/>
                <a:ext cx="14745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7B596E5-8746-4CB1-8FF3-E4CBB9CBE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757242"/>
                <a:ext cx="1474506" cy="276999"/>
              </a:xfrm>
              <a:prstGeom prst="rect">
                <a:avLst/>
              </a:prstGeom>
              <a:blipFill>
                <a:blip r:embed="rId8"/>
                <a:stretch>
                  <a:fillRect l="-5372" t="-4348" r="-82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EA516D5A-F20A-421C-8B76-D1F3D4756242}"/>
              </a:ext>
            </a:extLst>
          </p:cNvPr>
          <p:cNvSpPr/>
          <p:nvPr/>
        </p:nvSpPr>
        <p:spPr>
          <a:xfrm>
            <a:off x="6059984" y="5194283"/>
            <a:ext cx="371729" cy="68769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651666-C626-42E5-B9C7-DD6EFCCE832D}"/>
              </a:ext>
            </a:extLst>
          </p:cNvPr>
          <p:cNvSpPr txBox="1"/>
          <p:nvPr/>
        </p:nvSpPr>
        <p:spPr>
          <a:xfrm>
            <a:off x="6431713" y="5384239"/>
            <a:ext cx="137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more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15BFC2E-8C55-4451-898C-EFA7F6A80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4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 animBg="1"/>
      <p:bldP spid="25" grpId="0"/>
      <p:bldP spid="32" grpId="0" animBg="1"/>
      <p:bldP spid="36" grpId="0" animBg="1"/>
      <p:bldP spid="37" grpId="0"/>
      <p:bldP spid="38" grpId="0"/>
      <p:bldP spid="16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CB92-AB8D-49D2-A43E-D4E0F948B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FB0962-2507-45FF-A161-2BF8725EA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6155E-B196-46A4-9C17-B805995AD59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1044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Constantia</vt:lpstr>
      <vt:lpstr>Office テーマ</vt:lpstr>
      <vt:lpstr>PowerPoint Presentation</vt:lpstr>
      <vt:lpstr>Algebraic Expressions</vt:lpstr>
      <vt:lpstr>Algebraic Expressions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49</cp:revision>
  <dcterms:created xsi:type="dcterms:W3CDTF">2017-08-14T15:35:38Z</dcterms:created>
  <dcterms:modified xsi:type="dcterms:W3CDTF">2021-03-29T09:58:37Z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