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64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1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20409" y="2461315"/>
            <a:ext cx="8047524" cy="99257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Algebraic Expressions</a:t>
            </a:r>
            <a:endParaRPr lang="ja-JP" alt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37813" y="386178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68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6330" y="1325563"/>
                <a:ext cx="4305670" cy="5164014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Simplify: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𝑚𝑛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+2+</m:t>
                    </m:r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−12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Write as a single power of 2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Expand: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3(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+4)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2−3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330" y="1325563"/>
                <a:ext cx="4305670" cy="5164014"/>
              </a:xfrm>
              <a:blipFill>
                <a:blip r:embed="rId2"/>
                <a:stretch>
                  <a:fillRect l="-1700" t="-2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FF488C03-219D-430F-824C-C6E85AE8351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72000" y="1325563"/>
                <a:ext cx="4305670" cy="516401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4) Write down the highest common factor of:</a:t>
                </a:r>
              </a:p>
              <a:p>
                <a:pPr marL="342900" indent="-342900">
                  <a:buFont typeface="Arial" panose="020B0604020202020204" pitchFamily="34" charset="0"/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24 and 16	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5) Simplify: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FF488C03-219D-430F-824C-C6E85AE83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25563"/>
                <a:ext cx="4305670" cy="5164014"/>
              </a:xfrm>
              <a:prstGeom prst="rect">
                <a:avLst/>
              </a:prstGeom>
              <a:blipFill>
                <a:blip r:embed="rId3"/>
                <a:stretch>
                  <a:fillRect l="-1700" t="-1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60D5644E-EE8B-4DDE-9366-20531134ACCD}"/>
                  </a:ext>
                </a:extLst>
              </p:cNvPr>
              <p:cNvSpPr txBox="1"/>
              <p:nvPr/>
            </p:nvSpPr>
            <p:spPr>
              <a:xfrm>
                <a:off x="2654424" y="1325563"/>
                <a:ext cx="14816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𝑚𝑛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60D5644E-EE8B-4DDE-9366-20531134A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4424" y="1325563"/>
                <a:ext cx="148168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BD994AE-195A-4D8B-97C3-FF505E4EA1B7}"/>
                  </a:ext>
                </a:extLst>
              </p:cNvPr>
              <p:cNvSpPr txBox="1"/>
              <p:nvPr/>
            </p:nvSpPr>
            <p:spPr>
              <a:xfrm>
                <a:off x="1608719" y="2481849"/>
                <a:ext cx="16208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BD994AE-195A-4D8B-97C3-FF505E4EA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8719" y="2481849"/>
                <a:ext cx="162089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9857A65-6F20-4A41-A186-90DB4DD03354}"/>
                  </a:ext>
                </a:extLst>
              </p:cNvPr>
              <p:cNvSpPr txBox="1"/>
              <p:nvPr/>
            </p:nvSpPr>
            <p:spPr>
              <a:xfrm>
                <a:off x="1455711" y="3569016"/>
                <a:ext cx="4400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9857A65-6F20-4A41-A186-90DB4DD033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711" y="3569016"/>
                <a:ext cx="44005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4E596F24-16ED-450E-B484-39CC3978CEEA}"/>
                  </a:ext>
                </a:extLst>
              </p:cNvPr>
              <p:cNvSpPr txBox="1"/>
              <p:nvPr/>
            </p:nvSpPr>
            <p:spPr>
              <a:xfrm>
                <a:off x="3525688" y="3907570"/>
                <a:ext cx="4400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4E596F24-16ED-450E-B484-39CC3978C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688" y="3907570"/>
                <a:ext cx="44005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B5CEE6E-1D3A-4BEF-9E34-64CED811A6B8}"/>
                  </a:ext>
                </a:extLst>
              </p:cNvPr>
              <p:cNvSpPr txBox="1"/>
              <p:nvPr/>
            </p:nvSpPr>
            <p:spPr>
              <a:xfrm>
                <a:off x="1114741" y="4148747"/>
                <a:ext cx="4400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B5CEE6E-1D3A-4BEF-9E34-64CED811A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741" y="4148747"/>
                <a:ext cx="440057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67DCC56-3D0B-4F0A-969D-6083FC0EB160}"/>
                  </a:ext>
                </a:extLst>
              </p:cNvPr>
              <p:cNvSpPr txBox="1"/>
              <p:nvPr/>
            </p:nvSpPr>
            <p:spPr>
              <a:xfrm>
                <a:off x="1455711" y="5395519"/>
                <a:ext cx="9328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67DCC56-3D0B-4F0A-969D-6083FC0EB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711" y="5395519"/>
                <a:ext cx="932884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2408702-BFFC-4C80-B1C1-42061A6D5FC7}"/>
                  </a:ext>
                </a:extLst>
              </p:cNvPr>
              <p:cNvSpPr txBox="1"/>
              <p:nvPr/>
            </p:nvSpPr>
            <p:spPr>
              <a:xfrm>
                <a:off x="3730984" y="5734073"/>
                <a:ext cx="10466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0−15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2408702-BFFC-4C80-B1C1-42061A6D5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0984" y="5734073"/>
                <a:ext cx="1046697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6FC0FE1-EE55-450A-8ED3-6588E1445E8A}"/>
                  </a:ext>
                </a:extLst>
              </p:cNvPr>
              <p:cNvSpPr txBox="1"/>
              <p:nvPr/>
            </p:nvSpPr>
            <p:spPr>
              <a:xfrm>
                <a:off x="1675739" y="5846777"/>
                <a:ext cx="11656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−30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6FC0FE1-EE55-450A-8ED3-6588E1445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739" y="5846777"/>
                <a:ext cx="1165640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E094EA92-AA81-4B86-AEC2-366B42B05461}"/>
                  </a:ext>
                </a:extLst>
              </p:cNvPr>
              <p:cNvSpPr txBox="1"/>
              <p:nvPr/>
            </p:nvSpPr>
            <p:spPr>
              <a:xfrm>
                <a:off x="6026226" y="1722545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E094EA92-AA81-4B86-AEC2-366B42B05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226" y="1722545"/>
                <a:ext cx="344966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0B33BED-5CEE-4261-9FD7-1C2E60D20FFC}"/>
                  </a:ext>
                </a:extLst>
              </p:cNvPr>
              <p:cNvSpPr txBox="1"/>
              <p:nvPr/>
            </p:nvSpPr>
            <p:spPr>
              <a:xfrm>
                <a:off x="7971915" y="1891822"/>
                <a:ext cx="4601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0B33BED-5CEE-4261-9FD7-1C2E60D20F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915" y="1891822"/>
                <a:ext cx="460191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E04CFC4-CE99-4C76-8E4A-FD0FB2E2F5FF}"/>
                  </a:ext>
                </a:extLst>
              </p:cNvPr>
              <p:cNvSpPr txBox="1"/>
              <p:nvPr/>
            </p:nvSpPr>
            <p:spPr>
              <a:xfrm>
                <a:off x="5739609" y="2651126"/>
                <a:ext cx="4591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E04CFC4-CE99-4C76-8E4A-FD0FB2E2F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609" y="2651126"/>
                <a:ext cx="459100" cy="338554"/>
              </a:xfrm>
              <a:prstGeom prst="rect">
                <a:avLst/>
              </a:prstGeom>
              <a:blipFill>
                <a:blip r:embed="rId14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BB14FC8-FBB8-4621-9927-36C4051A95BA}"/>
                  </a:ext>
                </a:extLst>
              </p:cNvPr>
              <p:cNvSpPr txBox="1"/>
              <p:nvPr/>
            </p:nvSpPr>
            <p:spPr>
              <a:xfrm>
                <a:off x="5279418" y="3810193"/>
                <a:ext cx="4601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BB14FC8-FBB8-4621-9927-36C4051A9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418" y="3810193"/>
                <a:ext cx="46019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54E88857-8D28-4740-8427-CD40D592D96D}"/>
                  </a:ext>
                </a:extLst>
              </p:cNvPr>
              <p:cNvSpPr txBox="1"/>
              <p:nvPr/>
            </p:nvSpPr>
            <p:spPr>
              <a:xfrm>
                <a:off x="7081998" y="3810193"/>
                <a:ext cx="5740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54E88857-8D28-4740-8427-CD40D592D9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998" y="3810193"/>
                <a:ext cx="574003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91C01D63-790B-4288-B665-2DFBACB04369}"/>
                  </a:ext>
                </a:extLst>
              </p:cNvPr>
              <p:cNvSpPr txBox="1"/>
              <p:nvPr/>
            </p:nvSpPr>
            <p:spPr>
              <a:xfrm>
                <a:off x="5308134" y="4209388"/>
                <a:ext cx="460191" cy="558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91C01D63-790B-4288-B665-2DFBACB043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134" y="4209388"/>
                <a:ext cx="460191" cy="55835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455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78100" y="3082752"/>
            <a:ext cx="8187819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1A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647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laws of indices to simplify powers of the same base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361B6E1-7F6C-4250-B9AF-FCEC48E5A524}"/>
                  </a:ext>
                </a:extLst>
              </p:cNvPr>
              <p:cNvSpPr txBox="1"/>
              <p:nvPr/>
            </p:nvSpPr>
            <p:spPr>
              <a:xfrm>
                <a:off x="4216893" y="1482571"/>
                <a:ext cx="1211678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3361B6E1-7F6C-4250-B9AF-FCEC48E5A5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482571"/>
                <a:ext cx="1211678" cy="372410"/>
              </a:xfrm>
              <a:prstGeom prst="rect">
                <a:avLst/>
              </a:prstGeom>
              <a:blipFill>
                <a:blip r:embed="rId3"/>
                <a:stretch>
                  <a:fillRect l="-4523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6A878C5-2874-4E78-A86B-888D35F079EB}"/>
                  </a:ext>
                </a:extLst>
              </p:cNvPr>
              <p:cNvSpPr txBox="1"/>
              <p:nvPr/>
            </p:nvSpPr>
            <p:spPr>
              <a:xfrm>
                <a:off x="5268318" y="1482571"/>
                <a:ext cx="734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6A878C5-2874-4E78-A86B-888D35F07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318" y="1482571"/>
                <a:ext cx="73423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FACDACE-5085-47E6-9135-F5812189F04E}"/>
                  </a:ext>
                </a:extLst>
              </p:cNvPr>
              <p:cNvSpPr txBox="1"/>
              <p:nvPr/>
            </p:nvSpPr>
            <p:spPr>
              <a:xfrm>
                <a:off x="4216893" y="2061099"/>
                <a:ext cx="14542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FACDACE-5085-47E6-9135-F5812189F0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2061099"/>
                <a:ext cx="1454244" cy="369332"/>
              </a:xfrm>
              <a:prstGeom prst="rect">
                <a:avLst/>
              </a:prstGeom>
              <a:blipFill>
                <a:blip r:embed="rId5"/>
                <a:stretch>
                  <a:fillRect l="-3782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26E7C87-0250-44F8-8575-D57D8D6151E8}"/>
                  </a:ext>
                </a:extLst>
              </p:cNvPr>
              <p:cNvSpPr txBox="1"/>
              <p:nvPr/>
            </p:nvSpPr>
            <p:spPr>
              <a:xfrm>
                <a:off x="5579203" y="2061099"/>
                <a:ext cx="846707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26E7C87-0250-44F8-8575-D57D8D6151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203" y="2061099"/>
                <a:ext cx="846707" cy="3724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EAD21FF-B524-4F46-89F1-E6612215270C}"/>
                  </a:ext>
                </a:extLst>
              </p:cNvPr>
              <p:cNvSpPr txBox="1"/>
              <p:nvPr/>
            </p:nvSpPr>
            <p:spPr>
              <a:xfrm>
                <a:off x="4214312" y="2559926"/>
                <a:ext cx="651397" cy="522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EAD21FF-B524-4F46-89F1-E66122152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312" y="2559926"/>
                <a:ext cx="651397" cy="522579"/>
              </a:xfrm>
              <a:prstGeom prst="rect">
                <a:avLst/>
              </a:prstGeom>
              <a:blipFill>
                <a:blip r:embed="rId7"/>
                <a:stretch>
                  <a:fillRect l="-7477"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9D0A9531-7C57-451D-95CF-3BF7592EBAF5}"/>
                  </a:ext>
                </a:extLst>
              </p:cNvPr>
              <p:cNvSpPr txBox="1"/>
              <p:nvPr/>
            </p:nvSpPr>
            <p:spPr>
              <a:xfrm>
                <a:off x="4820151" y="2636549"/>
                <a:ext cx="7305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9D0A9531-7C57-451D-95CF-3BF7592EB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51" y="2636549"/>
                <a:ext cx="73052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1E4F10C-7B1C-4B31-8EE7-5F83975339AC}"/>
                  </a:ext>
                </a:extLst>
              </p:cNvPr>
              <p:cNvSpPr txBox="1"/>
              <p:nvPr/>
            </p:nvSpPr>
            <p:spPr>
              <a:xfrm>
                <a:off x="4188361" y="3288623"/>
                <a:ext cx="1493807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1E4F10C-7B1C-4B31-8EE7-5F8397533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361" y="3288623"/>
                <a:ext cx="1493807" cy="372410"/>
              </a:xfrm>
              <a:prstGeom prst="rect">
                <a:avLst/>
              </a:prstGeom>
              <a:blipFill>
                <a:blip r:embed="rId9"/>
                <a:stretch>
                  <a:fillRect l="-3265" t="-6452" b="-241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5C6EFB3-2B8B-4F08-A7A9-7C08825C1DF6}"/>
                  </a:ext>
                </a:extLst>
              </p:cNvPr>
              <p:cNvSpPr txBox="1"/>
              <p:nvPr/>
            </p:nvSpPr>
            <p:spPr>
              <a:xfrm>
                <a:off x="5550671" y="3288623"/>
                <a:ext cx="862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5C6EFB3-2B8B-4F08-A7A9-7C08825C1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671" y="3288623"/>
                <a:ext cx="86248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16C2ADB-2FC7-4C8F-91D7-4A3E45C632F6}"/>
                  </a:ext>
                </a:extLst>
              </p:cNvPr>
              <p:cNvSpPr txBox="1"/>
              <p:nvPr/>
            </p:nvSpPr>
            <p:spPr>
              <a:xfrm>
                <a:off x="4188361" y="3922891"/>
                <a:ext cx="16425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e)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16C2ADB-2FC7-4C8F-91D7-4A3E45C63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361" y="3922891"/>
                <a:ext cx="1642501" cy="369332"/>
              </a:xfrm>
              <a:prstGeom prst="rect">
                <a:avLst/>
              </a:prstGeom>
              <a:blipFill>
                <a:blip r:embed="rId11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DF037F5-1793-49EB-8911-80B05853FDF0}"/>
                  </a:ext>
                </a:extLst>
              </p:cNvPr>
              <p:cNvSpPr txBox="1"/>
              <p:nvPr/>
            </p:nvSpPr>
            <p:spPr>
              <a:xfrm>
                <a:off x="4430445" y="4292223"/>
                <a:ext cx="13692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DF037F5-1793-49EB-8911-80B05853F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445" y="4292223"/>
                <a:ext cx="136922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54AC044-AF25-4F17-8200-93ACBFDEB385}"/>
                  </a:ext>
                </a:extLst>
              </p:cNvPr>
              <p:cNvSpPr txBox="1"/>
              <p:nvPr/>
            </p:nvSpPr>
            <p:spPr>
              <a:xfrm>
                <a:off x="4430445" y="4715497"/>
                <a:ext cx="8603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54AC044-AF25-4F17-8200-93ACBFDEB3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445" y="4715497"/>
                <a:ext cx="86030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DF329C22-47CA-4872-945C-D7E726D370AF}"/>
                  </a:ext>
                </a:extLst>
              </p:cNvPr>
              <p:cNvSpPr txBox="1"/>
              <p:nvPr/>
            </p:nvSpPr>
            <p:spPr>
              <a:xfrm>
                <a:off x="4188361" y="5185983"/>
                <a:ext cx="16452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DF329C22-47CA-4872-945C-D7E726D37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361" y="5185983"/>
                <a:ext cx="1645259" cy="369332"/>
              </a:xfrm>
              <a:prstGeom prst="rect">
                <a:avLst/>
              </a:prstGeom>
              <a:blipFill>
                <a:blip r:embed="rId14"/>
                <a:stretch>
                  <a:fillRect l="-2963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25662D7-0D6D-43E4-A163-6AB65DA49A96}"/>
                  </a:ext>
                </a:extLst>
              </p:cNvPr>
              <p:cNvSpPr txBox="1"/>
              <p:nvPr/>
            </p:nvSpPr>
            <p:spPr>
              <a:xfrm>
                <a:off x="4430445" y="5555315"/>
                <a:ext cx="15098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=27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25662D7-0D6D-43E4-A163-6AB65DA49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445" y="5555315"/>
                <a:ext cx="1509837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E0CBA86-8934-4E61-B4F4-282645BB62FA}"/>
                  </a:ext>
                </a:extLst>
              </p:cNvPr>
              <p:cNvSpPr txBox="1"/>
              <p:nvPr/>
            </p:nvSpPr>
            <p:spPr>
              <a:xfrm>
                <a:off x="4430445" y="5978589"/>
                <a:ext cx="990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E0CBA86-8934-4E61-B4F4-282645BB62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445" y="5978589"/>
                <a:ext cx="99072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499E976-1FD6-4E63-8BFB-A4232B06C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61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laws of indices to simplify powers of the same base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9F852BD-20C4-42A3-888B-44DFDE0A789B}"/>
              </a:ext>
            </a:extLst>
          </p:cNvPr>
          <p:cNvSpPr txBox="1"/>
          <p:nvPr/>
        </p:nvSpPr>
        <p:spPr>
          <a:xfrm>
            <a:off x="4216893" y="1482571"/>
            <a:ext cx="3616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Expand and simplify if possible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FDB8691-C2D0-456F-BC32-FE51D0FE9B44}"/>
                  </a:ext>
                </a:extLst>
              </p:cNvPr>
              <p:cNvSpPr txBox="1"/>
              <p:nvPr/>
            </p:nvSpPr>
            <p:spPr>
              <a:xfrm>
                <a:off x="4572000" y="2315255"/>
                <a:ext cx="18264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=−21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FDB8691-C2D0-456F-BC32-FE51D0FE9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15255"/>
                <a:ext cx="182646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7E47C08-6990-4C58-98DD-228DF0C94CBB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17439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7E47C08-6990-4C58-98DD-228DF0C94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1743939" cy="369332"/>
              </a:xfrm>
              <a:prstGeom prst="rect">
                <a:avLst/>
              </a:prstGeom>
              <a:blipFill>
                <a:blip r:embed="rId4"/>
                <a:stretch>
                  <a:fillRect l="-3147" t="-8333" r="-350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22ADC57-A95E-4708-846B-369EB22980F0}"/>
                  </a:ext>
                </a:extLst>
              </p:cNvPr>
              <p:cNvSpPr txBox="1"/>
              <p:nvPr/>
            </p:nvSpPr>
            <p:spPr>
              <a:xfrm>
                <a:off x="4572000" y="3382055"/>
                <a:ext cx="1519968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22ADC57-A95E-4708-846B-369EB22980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82055"/>
                <a:ext cx="1519968" cy="372410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2B26EFA-3696-42AF-AAA5-59B5A1573FAE}"/>
                  </a:ext>
                </a:extLst>
              </p:cNvPr>
              <p:cNvSpPr txBox="1"/>
              <p:nvPr/>
            </p:nvSpPr>
            <p:spPr>
              <a:xfrm>
                <a:off x="4216893" y="2965713"/>
                <a:ext cx="16962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(3−2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2B26EFA-3696-42AF-AAA5-59B5A1573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2965713"/>
                <a:ext cx="1696298" cy="369332"/>
              </a:xfrm>
              <a:prstGeom prst="rect">
                <a:avLst/>
              </a:prstGeom>
              <a:blipFill>
                <a:blip r:embed="rId6"/>
                <a:stretch>
                  <a:fillRect l="-3237" t="-8333" r="-719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DEE0019-92F9-47B3-AED9-4044979444EB}"/>
                  </a:ext>
                </a:extLst>
              </p:cNvPr>
              <p:cNvSpPr txBox="1"/>
              <p:nvPr/>
            </p:nvSpPr>
            <p:spPr>
              <a:xfrm>
                <a:off x="4572663" y="4451933"/>
                <a:ext cx="24136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DEE0019-92F9-47B3-AED9-4044979444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663" y="4451933"/>
                <a:ext cx="241367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FCEF67D-EAE9-4BD3-9D74-A5F3A6AA4E83}"/>
                  </a:ext>
                </a:extLst>
              </p:cNvPr>
              <p:cNvSpPr txBox="1"/>
              <p:nvPr/>
            </p:nvSpPr>
            <p:spPr>
              <a:xfrm>
                <a:off x="4217556" y="4035591"/>
                <a:ext cx="2461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FCEF67D-EAE9-4BD3-9D74-A5F3A6AA4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7556" y="4035591"/>
                <a:ext cx="2461571" cy="369332"/>
              </a:xfrm>
              <a:prstGeom prst="rect">
                <a:avLst/>
              </a:prstGeom>
              <a:blipFill>
                <a:blip r:embed="rId8"/>
                <a:stretch>
                  <a:fillRect l="-2228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0A3D62-900A-46B1-8664-564F92375777}"/>
                  </a:ext>
                </a:extLst>
              </p:cNvPr>
              <p:cNvSpPr txBox="1"/>
              <p:nvPr/>
            </p:nvSpPr>
            <p:spPr>
              <a:xfrm>
                <a:off x="4572000" y="5518733"/>
                <a:ext cx="27199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−15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F0A3D62-900A-46B1-8664-564F92375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518733"/>
                <a:ext cx="271991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EECF9010-4048-4A81-B36F-FE2749935158}"/>
                  </a:ext>
                </a:extLst>
              </p:cNvPr>
              <p:cNvSpPr txBox="1"/>
              <p:nvPr/>
            </p:nvSpPr>
            <p:spPr>
              <a:xfrm>
                <a:off x="4216893" y="5102391"/>
                <a:ext cx="28466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−5(2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EECF9010-4048-4A81-B36F-FE27499351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5102391"/>
                <a:ext cx="2846613" cy="369332"/>
              </a:xfrm>
              <a:prstGeom prst="rect">
                <a:avLst/>
              </a:prstGeom>
              <a:blipFill>
                <a:blip r:embed="rId10"/>
                <a:stretch>
                  <a:fillRect l="-1927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02FF55C-F5CC-4922-9BE6-000BA9B24E1B}"/>
                  </a:ext>
                </a:extLst>
              </p:cNvPr>
              <p:cNvSpPr txBox="1"/>
              <p:nvPr/>
            </p:nvSpPr>
            <p:spPr>
              <a:xfrm>
                <a:off x="4572000" y="5935075"/>
                <a:ext cx="20572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−15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02FF55C-F5CC-4922-9BE6-000BA9B24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935075"/>
                <a:ext cx="2057293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1878A559-9E79-4C89-BB0C-46E9283C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21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laws of indices to simplify powers of the same base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9F852BD-20C4-42A3-888B-44DFDE0A789B}"/>
              </a:ext>
            </a:extLst>
          </p:cNvPr>
          <p:cNvSpPr txBox="1"/>
          <p:nvPr/>
        </p:nvSpPr>
        <p:spPr>
          <a:xfrm>
            <a:off x="4216893" y="1482571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Simplify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FDB8691-C2D0-456F-BC32-FE51D0FE9B44}"/>
                  </a:ext>
                </a:extLst>
              </p:cNvPr>
              <p:cNvSpPr txBox="1"/>
              <p:nvPr/>
            </p:nvSpPr>
            <p:spPr>
              <a:xfrm>
                <a:off x="4403325" y="2553655"/>
                <a:ext cx="9269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FDB8691-C2D0-456F-BC32-FE51D0FE9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325" y="2553655"/>
                <a:ext cx="9269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7E47C08-6990-4C58-98DD-228DF0C94CBB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970779" cy="523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7E47C08-6990-4C58-98DD-228DF0C94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970779" cy="523092"/>
              </a:xfrm>
              <a:prstGeom prst="rect">
                <a:avLst/>
              </a:prstGeom>
              <a:blipFill>
                <a:blip r:embed="rId4"/>
                <a:stretch>
                  <a:fillRect l="-5660" b="-8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9DA2B56-21AA-484A-BB66-8084CCE2EC14}"/>
                  </a:ext>
                </a:extLst>
              </p:cNvPr>
              <p:cNvSpPr txBox="1"/>
              <p:nvPr/>
            </p:nvSpPr>
            <p:spPr>
              <a:xfrm>
                <a:off x="4403325" y="3779898"/>
                <a:ext cx="62311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9DA2B56-21AA-484A-BB66-8084CCE2E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325" y="3779898"/>
                <a:ext cx="623119" cy="495649"/>
              </a:xfrm>
              <a:prstGeom prst="rect">
                <a:avLst/>
              </a:prstGeom>
              <a:blipFill>
                <a:blip r:embed="rId5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090E6AB9-5088-46C6-A5F9-8F8D1DE4A1EA}"/>
                  </a:ext>
                </a:extLst>
              </p:cNvPr>
              <p:cNvSpPr txBox="1"/>
              <p:nvPr/>
            </p:nvSpPr>
            <p:spPr>
              <a:xfrm>
                <a:off x="4216893" y="3137670"/>
                <a:ext cx="1183978" cy="525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090E6AB9-5088-46C6-A5F9-8F8D1DE4A1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3137670"/>
                <a:ext cx="1183978" cy="525721"/>
              </a:xfrm>
              <a:prstGeom prst="rect">
                <a:avLst/>
              </a:prstGeom>
              <a:blipFill>
                <a:blip r:embed="rId6"/>
                <a:stretch>
                  <a:fillRect l="-4639" b="-8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F9E43FD-25CD-4705-B126-42B389AB76C5}"/>
                  </a:ext>
                </a:extLst>
              </p:cNvPr>
              <p:cNvSpPr txBox="1"/>
              <p:nvPr/>
            </p:nvSpPr>
            <p:spPr>
              <a:xfrm>
                <a:off x="5187672" y="1894957"/>
                <a:ext cx="1014060" cy="523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F9E43FD-25CD-4705-B126-42B389AB7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672" y="1894957"/>
                <a:ext cx="1014060" cy="5236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3B87BF3-0DFE-444A-B1A3-E9AD813DC795}"/>
                  </a:ext>
                </a:extLst>
              </p:cNvPr>
              <p:cNvSpPr txBox="1"/>
              <p:nvPr/>
            </p:nvSpPr>
            <p:spPr>
              <a:xfrm>
                <a:off x="5400871" y="3137670"/>
                <a:ext cx="1257716" cy="5436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3B87BF3-0DFE-444A-B1A3-E9AD813DC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871" y="3137670"/>
                <a:ext cx="1257716" cy="5436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3AB7B2-C099-4379-B38F-2A24156F4E52}"/>
                  </a:ext>
                </a:extLst>
              </p:cNvPr>
              <p:cNvSpPr txBox="1"/>
              <p:nvPr/>
            </p:nvSpPr>
            <p:spPr>
              <a:xfrm>
                <a:off x="4857485" y="3887121"/>
                <a:ext cx="7004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− 3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3AB7B2-C099-4379-B38F-2A24156F4E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485" y="3887121"/>
                <a:ext cx="70044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25ED1260-F3B7-4EDD-B3A5-F83439262813}"/>
                  </a:ext>
                </a:extLst>
              </p:cNvPr>
              <p:cNvSpPr txBox="1"/>
              <p:nvPr/>
            </p:nvSpPr>
            <p:spPr>
              <a:xfrm>
                <a:off x="4403325" y="5401139"/>
                <a:ext cx="710259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25ED1260-F3B7-4EDD-B3A5-F834392628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325" y="5401139"/>
                <a:ext cx="710259" cy="3101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BF4CF59-00C8-4266-B93B-625A993FE262}"/>
                  </a:ext>
                </a:extLst>
              </p:cNvPr>
              <p:cNvSpPr txBox="1"/>
              <p:nvPr/>
            </p:nvSpPr>
            <p:spPr>
              <a:xfrm>
                <a:off x="4216893" y="4690874"/>
                <a:ext cx="1361911" cy="524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BF4CF59-00C8-4266-B93B-625A993FE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4690874"/>
                <a:ext cx="1361911" cy="524439"/>
              </a:xfrm>
              <a:prstGeom prst="rect">
                <a:avLst/>
              </a:prstGeom>
              <a:blipFill>
                <a:blip r:embed="rId11"/>
                <a:stretch>
                  <a:fillRect l="-4036" b="-58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805F9E7-47A2-458B-B0F4-6A000918AEFC}"/>
                  </a:ext>
                </a:extLst>
              </p:cNvPr>
              <p:cNvSpPr txBox="1"/>
              <p:nvPr/>
            </p:nvSpPr>
            <p:spPr>
              <a:xfrm>
                <a:off x="5557933" y="4694995"/>
                <a:ext cx="1411604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20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805F9E7-47A2-458B-B0F4-6A000918A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933" y="4694995"/>
                <a:ext cx="1411604" cy="5245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FB702F2-1BA7-4142-B31A-D409F13611A6}"/>
                  </a:ext>
                </a:extLst>
              </p:cNvPr>
              <p:cNvSpPr txBox="1"/>
              <p:nvPr/>
            </p:nvSpPr>
            <p:spPr>
              <a:xfrm>
                <a:off x="4914057" y="5402325"/>
                <a:ext cx="6133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FB702F2-1BA7-4142-B31A-D409F1361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4057" y="5402325"/>
                <a:ext cx="61330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76DF67A-93EF-4568-BA97-B6836B4BDA94}"/>
              </a:ext>
            </a:extLst>
          </p:cNvPr>
          <p:cNvSpPr txBox="1"/>
          <p:nvPr/>
        </p:nvSpPr>
        <p:spPr>
          <a:xfrm>
            <a:off x="6767229" y="1648960"/>
            <a:ext cx="21775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you have a single term as the denominator, you can simplify the numerator terms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DACC5684-CBDC-40C6-904D-10C040EF9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14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15" grpId="0"/>
      <p:bldP spid="16" grpId="0"/>
      <p:bldP spid="18" grpId="0"/>
      <p:bldP spid="22" grpId="0"/>
      <p:bldP spid="30" grpId="0"/>
      <p:bldP spid="31" grpId="0"/>
      <p:bldP spid="32" grpId="0"/>
      <p:bldP spid="33" grpId="0"/>
      <p:bldP spid="34" grpId="0"/>
      <p:bldP spid="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28CB92-AB8D-49D2-A43E-D4E0F948B3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FB0962-2507-45FF-A161-2BF8725EA8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6155E-B196-46A4-9C17-B805995AD59E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78db98b4-7c56-4667-9532-fea666d1edab"/>
    <ds:schemaRef ds:uri="http://schemas.microsoft.com/office/2006/documentManagement/types"/>
    <ds:schemaRef ds:uri="http://schemas.openxmlformats.org/package/2006/metadata/core-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1072</Words>
  <Application>Microsoft Office PowerPoint</Application>
  <PresentationFormat>On-screen Show (4:3)</PresentationFormat>
  <Paragraphs>111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Constantia</vt:lpstr>
      <vt:lpstr>Office テーマ</vt:lpstr>
      <vt:lpstr>PowerPoint Presentation</vt:lpstr>
      <vt:lpstr>Prior Knowledge Check</vt:lpstr>
      <vt:lpstr>PowerPoint Presentation</vt:lpstr>
      <vt:lpstr>Algebraic Expressions</vt:lpstr>
      <vt:lpstr>Algebraic Expressions</vt:lpstr>
      <vt:lpstr>Algebraic Expressions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46</cp:revision>
  <dcterms:created xsi:type="dcterms:W3CDTF">2017-08-14T15:35:38Z</dcterms:created>
  <dcterms:modified xsi:type="dcterms:W3CDTF">2021-03-29T09:56:25Z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