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2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1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39.png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38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7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9.png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10D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4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Object 39"/>
          <p:cNvGraphicFramePr>
            <a:graphicFrameLocks noChangeAspect="1"/>
          </p:cNvGraphicFramePr>
          <p:nvPr>
            <p:extLst/>
          </p:nvPr>
        </p:nvGraphicFramePr>
        <p:xfrm>
          <a:off x="4944291" y="1500051"/>
          <a:ext cx="29337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1828800" imgH="203200" progId="Equation.DSMT4">
                  <p:embed/>
                </p:oleObj>
              </mc:Choice>
              <mc:Fallback>
                <p:oleObj name="Equation" r:id="rId4" imgW="1828800" imgH="203200" progId="Equation.DSMT4">
                  <p:embed/>
                  <p:pic>
                    <p:nvPicPr>
                      <p:cNvPr id="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1500051"/>
                        <a:ext cx="29337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0"/>
          <p:cNvGraphicFramePr>
            <a:graphicFrameLocks noChangeAspect="1"/>
          </p:cNvGraphicFramePr>
          <p:nvPr>
            <p:extLst/>
          </p:nvPr>
        </p:nvGraphicFramePr>
        <p:xfrm>
          <a:off x="5096691" y="1728651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1651000" imgH="203200" progId="Equation.DSMT4">
                  <p:embed/>
                </p:oleObj>
              </mc:Choice>
              <mc:Fallback>
                <p:oleObj name="Equation" r:id="rId6" imgW="1651000" imgH="203200" progId="Equation.DSMT4">
                  <p:embed/>
                  <p:pic>
                    <p:nvPicPr>
                      <p:cNvPr id="7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691" y="1728651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1"/>
          <p:cNvGraphicFramePr>
            <a:graphicFrameLocks noChangeAspect="1"/>
          </p:cNvGraphicFramePr>
          <p:nvPr>
            <p:extLst/>
          </p:nvPr>
        </p:nvGraphicFramePr>
        <p:xfrm>
          <a:off x="4944291" y="2377440"/>
          <a:ext cx="11366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8" imgW="672516" imgH="177646" progId="Equation.DSMT4">
                  <p:embed/>
                </p:oleObj>
              </mc:Choice>
              <mc:Fallback>
                <p:oleObj name="Equation" r:id="rId8" imgW="672516" imgH="177646" progId="Equation.DSMT4">
                  <p:embed/>
                  <p:pic>
                    <p:nvPicPr>
                      <p:cNvPr id="8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2377440"/>
                        <a:ext cx="11366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2"/>
          <p:cNvGraphicFramePr>
            <a:graphicFrameLocks noChangeAspect="1"/>
          </p:cNvGraphicFramePr>
          <p:nvPr>
            <p:extLst/>
          </p:nvPr>
        </p:nvGraphicFramePr>
        <p:xfrm>
          <a:off x="4944291" y="2758440"/>
          <a:ext cx="130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10" imgW="774364" imgH="203112" progId="Equation.DSMT4">
                  <p:embed/>
                </p:oleObj>
              </mc:Choice>
              <mc:Fallback>
                <p:oleObj name="Equation" r:id="rId10" imgW="774364" imgH="203112" progId="Equation.DSMT4">
                  <p:embed/>
                  <p:pic>
                    <p:nvPicPr>
                      <p:cNvPr id="9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2758440"/>
                        <a:ext cx="130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3"/>
          <p:cNvGraphicFramePr>
            <a:graphicFrameLocks noChangeAspect="1"/>
          </p:cNvGraphicFramePr>
          <p:nvPr>
            <p:extLst/>
          </p:nvPr>
        </p:nvGraphicFramePr>
        <p:xfrm>
          <a:off x="4944291" y="3215640"/>
          <a:ext cx="793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2" imgW="469696" imgH="203112" progId="Equation.DSMT4">
                  <p:embed/>
                </p:oleObj>
              </mc:Choice>
              <mc:Fallback>
                <p:oleObj name="Equation" r:id="rId12" imgW="469696" imgH="203112" progId="Equation.DSMT4">
                  <p:embed/>
                  <p:pic>
                    <p:nvPicPr>
                      <p:cNvPr id="1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3215640"/>
                        <a:ext cx="793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44"/>
          <p:cNvSpPr>
            <a:spLocks/>
          </p:cNvSpPr>
          <p:nvPr/>
        </p:nvSpPr>
        <p:spPr bwMode="auto">
          <a:xfrm>
            <a:off x="6315891" y="2529840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Arc 45"/>
          <p:cNvSpPr>
            <a:spLocks/>
          </p:cNvSpPr>
          <p:nvPr/>
        </p:nvSpPr>
        <p:spPr bwMode="auto">
          <a:xfrm>
            <a:off x="6315891" y="2987040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6392091" y="2529840"/>
            <a:ext cx="1211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Sin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6392091" y="291084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This will give you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answer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Line 48"/>
          <p:cNvSpPr>
            <a:spLocks noChangeShapeType="1"/>
          </p:cNvSpPr>
          <p:nvPr/>
        </p:nvSpPr>
        <p:spPr bwMode="auto">
          <a:xfrm>
            <a:off x="5020491" y="405384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5020491" y="435864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50"/>
          <p:cNvSpPr>
            <a:spLocks noChangeShapeType="1"/>
          </p:cNvSpPr>
          <p:nvPr/>
        </p:nvSpPr>
        <p:spPr bwMode="auto">
          <a:xfrm>
            <a:off x="57062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51"/>
          <p:cNvSpPr>
            <a:spLocks noChangeShapeType="1"/>
          </p:cNvSpPr>
          <p:nvPr/>
        </p:nvSpPr>
        <p:spPr bwMode="auto">
          <a:xfrm>
            <a:off x="63920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70778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53"/>
          <p:cNvSpPr>
            <a:spLocks noChangeShapeType="1"/>
          </p:cNvSpPr>
          <p:nvPr/>
        </p:nvSpPr>
        <p:spPr bwMode="auto">
          <a:xfrm>
            <a:off x="77636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Arc 54"/>
          <p:cNvSpPr>
            <a:spLocks/>
          </p:cNvSpPr>
          <p:nvPr/>
        </p:nvSpPr>
        <p:spPr bwMode="auto">
          <a:xfrm>
            <a:off x="5706291" y="405384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55"/>
          <p:cNvSpPr>
            <a:spLocks/>
          </p:cNvSpPr>
          <p:nvPr/>
        </p:nvSpPr>
        <p:spPr bwMode="auto">
          <a:xfrm flipH="1">
            <a:off x="5020491" y="4053840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56"/>
          <p:cNvSpPr>
            <a:spLocks/>
          </p:cNvSpPr>
          <p:nvPr/>
        </p:nvSpPr>
        <p:spPr bwMode="auto">
          <a:xfrm flipH="1" flipV="1">
            <a:off x="6392091" y="374904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57"/>
          <p:cNvSpPr>
            <a:spLocks/>
          </p:cNvSpPr>
          <p:nvPr/>
        </p:nvSpPr>
        <p:spPr bwMode="auto">
          <a:xfrm flipV="1">
            <a:off x="7077891" y="374904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5553891" y="443484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163491" y="443484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6849291" y="443484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7535091" y="443484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29" name="Line 65"/>
          <p:cNvSpPr>
            <a:spLocks noChangeShapeType="1"/>
          </p:cNvSpPr>
          <p:nvPr/>
        </p:nvSpPr>
        <p:spPr bwMode="auto">
          <a:xfrm flipV="1">
            <a:off x="5020491" y="4206240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66"/>
          <p:cNvSpPr>
            <a:spLocks noChangeShapeType="1"/>
          </p:cNvSpPr>
          <p:nvPr/>
        </p:nvSpPr>
        <p:spPr bwMode="auto">
          <a:xfrm>
            <a:off x="5172891" y="420624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67"/>
          <p:cNvSpPr>
            <a:spLocks noChangeShapeType="1"/>
          </p:cNvSpPr>
          <p:nvPr/>
        </p:nvSpPr>
        <p:spPr bwMode="auto">
          <a:xfrm>
            <a:off x="6239691" y="420624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68"/>
          <p:cNvSpPr txBox="1">
            <a:spLocks noChangeArrowheads="1"/>
          </p:cNvSpPr>
          <p:nvPr/>
        </p:nvSpPr>
        <p:spPr bwMode="auto">
          <a:xfrm>
            <a:off x="4944291" y="481584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6011091" y="481584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150</a:t>
            </a:r>
          </a:p>
        </p:txBody>
      </p:sp>
      <p:sp>
        <p:nvSpPr>
          <p:cNvPr id="34" name="Text Box 70"/>
          <p:cNvSpPr txBox="1">
            <a:spLocks noChangeArrowheads="1"/>
          </p:cNvSpPr>
          <p:nvPr/>
        </p:nvSpPr>
        <p:spPr bwMode="auto">
          <a:xfrm>
            <a:off x="4563291" y="405384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0.5</a:t>
            </a:r>
          </a:p>
        </p:txBody>
      </p:sp>
      <p:graphicFrame>
        <p:nvGraphicFramePr>
          <p:cNvPr id="35" name="Object 71"/>
          <p:cNvGraphicFramePr>
            <a:graphicFrameLocks noChangeAspect="1"/>
          </p:cNvGraphicFramePr>
          <p:nvPr>
            <p:extLst/>
          </p:nvPr>
        </p:nvGraphicFramePr>
        <p:xfrm>
          <a:off x="5020491" y="5501640"/>
          <a:ext cx="1752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4" imgW="952087" imgH="203112" progId="Equation.DSMT4">
                  <p:embed/>
                </p:oleObj>
              </mc:Choice>
              <mc:Fallback>
                <p:oleObj name="Equation" r:id="rId14" imgW="952087" imgH="203112" progId="Equation.DSMT4">
                  <p:embed/>
                  <p:pic>
                    <p:nvPicPr>
                      <p:cNvPr id="35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0491" y="5501640"/>
                        <a:ext cx="17526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72"/>
          <p:cNvSpPr>
            <a:spLocks noChangeArrowheads="1"/>
          </p:cNvSpPr>
          <p:nvPr/>
        </p:nvSpPr>
        <p:spPr bwMode="auto">
          <a:xfrm>
            <a:off x="4944291" y="5501640"/>
            <a:ext cx="19050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73"/>
          <p:cNvSpPr txBox="1">
            <a:spLocks noChangeArrowheads="1"/>
          </p:cNvSpPr>
          <p:nvPr/>
        </p:nvSpPr>
        <p:spPr bwMode="auto">
          <a:xfrm>
            <a:off x="7916091" y="420624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16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17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18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4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4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5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6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2" name="Object 6"/>
          <p:cNvGraphicFramePr>
            <a:graphicFrameLocks noChangeAspect="1"/>
          </p:cNvGraphicFramePr>
          <p:nvPr>
            <p:extLst/>
          </p:nvPr>
        </p:nvGraphicFramePr>
        <p:xfrm>
          <a:off x="4939439" y="1447801"/>
          <a:ext cx="301466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7" imgW="1879600" imgH="203200" progId="Equation.DSMT4">
                  <p:embed/>
                </p:oleObj>
              </mc:Choice>
              <mc:Fallback>
                <p:oleObj name="Equation" r:id="rId7" imgW="1879600" imgH="203200" progId="Equation.DSMT4">
                  <p:embed/>
                  <p:pic>
                    <p:nvPicPr>
                      <p:cNvPr id="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9439" y="1447801"/>
                        <a:ext cx="301466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"/>
          <p:cNvGraphicFramePr>
            <a:graphicFrameLocks noChangeAspect="1"/>
          </p:cNvGraphicFramePr>
          <p:nvPr>
            <p:extLst/>
          </p:nvPr>
        </p:nvGraphicFramePr>
        <p:xfrm>
          <a:off x="5131526" y="1676401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9" imgW="1651000" imgH="203200" progId="Equation.DSMT4">
                  <p:embed/>
                </p:oleObj>
              </mc:Choice>
              <mc:Fallback>
                <p:oleObj name="Equation" r:id="rId9" imgW="1651000" imgH="203200" progId="Equation.DSMT4">
                  <p:embed/>
                  <p:pic>
                    <p:nvPicPr>
                      <p:cNvPr id="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26" y="1676401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8"/>
          <p:cNvGraphicFramePr>
            <a:graphicFrameLocks noChangeAspect="1"/>
          </p:cNvGraphicFramePr>
          <p:nvPr>
            <p:extLst/>
          </p:nvPr>
        </p:nvGraphicFramePr>
        <p:xfrm>
          <a:off x="4941888" y="2299063"/>
          <a:ext cx="120173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299063"/>
                        <a:ext cx="120173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11"/>
          <p:cNvSpPr>
            <a:spLocks/>
          </p:cNvSpPr>
          <p:nvPr/>
        </p:nvSpPr>
        <p:spPr bwMode="auto">
          <a:xfrm>
            <a:off x="6313488" y="2451463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12"/>
          <p:cNvSpPr>
            <a:spLocks/>
          </p:cNvSpPr>
          <p:nvPr/>
        </p:nvSpPr>
        <p:spPr bwMode="auto">
          <a:xfrm>
            <a:off x="6313488" y="2908663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6465888" y="2527663"/>
            <a:ext cx="1211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5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465888" y="2984863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Sin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5029200" y="48136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5029200" y="51184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57150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64008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70866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77724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Arc 21"/>
          <p:cNvSpPr>
            <a:spLocks/>
          </p:cNvSpPr>
          <p:nvPr/>
        </p:nvSpPr>
        <p:spPr bwMode="auto">
          <a:xfrm>
            <a:off x="5715000" y="481366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22"/>
          <p:cNvSpPr>
            <a:spLocks/>
          </p:cNvSpPr>
          <p:nvPr/>
        </p:nvSpPr>
        <p:spPr bwMode="auto">
          <a:xfrm flipH="1">
            <a:off x="5029200" y="481366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23"/>
          <p:cNvSpPr>
            <a:spLocks/>
          </p:cNvSpPr>
          <p:nvPr/>
        </p:nvSpPr>
        <p:spPr bwMode="auto">
          <a:xfrm flipH="1" flipV="1">
            <a:off x="6400800" y="4508863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Arc 24"/>
          <p:cNvSpPr>
            <a:spLocks/>
          </p:cNvSpPr>
          <p:nvPr/>
        </p:nvSpPr>
        <p:spPr bwMode="auto">
          <a:xfrm flipV="1">
            <a:off x="7086600" y="4508863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5562600" y="4813663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6172200" y="4813663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6858000" y="481366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7543800" y="481366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5029200" y="527086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7632700" y="4737463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7327900" y="450886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336.4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4495800" y="51184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-0.4</a:t>
            </a:r>
          </a:p>
        </p:txBody>
      </p:sp>
      <p:graphicFrame>
        <p:nvGraphicFramePr>
          <p:cNvPr id="67" name="Object 35"/>
          <p:cNvGraphicFramePr>
            <a:graphicFrameLocks noChangeAspect="1"/>
          </p:cNvGraphicFramePr>
          <p:nvPr>
            <p:extLst/>
          </p:nvPr>
        </p:nvGraphicFramePr>
        <p:xfrm>
          <a:off x="4965700" y="5880463"/>
          <a:ext cx="2336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3" imgW="1269449" imgH="203112" progId="Equation.DSMT4">
                  <p:embed/>
                </p:oleObj>
              </mc:Choice>
              <mc:Fallback>
                <p:oleObj name="Equation" r:id="rId13" imgW="1269449" imgH="203112" progId="Equation.DSMT4">
                  <p:embed/>
                  <p:pic>
                    <p:nvPicPr>
                      <p:cNvPr id="6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880463"/>
                        <a:ext cx="2336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4953000" y="5880463"/>
            <a:ext cx="2362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7924800" y="49660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70" name="Object 38"/>
          <p:cNvGraphicFramePr>
            <a:graphicFrameLocks noChangeAspect="1"/>
          </p:cNvGraphicFramePr>
          <p:nvPr>
            <p:extLst/>
          </p:nvPr>
        </p:nvGraphicFramePr>
        <p:xfrm>
          <a:off x="4941888" y="2756263"/>
          <a:ext cx="1287462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5" imgW="761669" imgH="177723" progId="Equation.DSMT4">
                  <p:embed/>
                </p:oleObj>
              </mc:Choice>
              <mc:Fallback>
                <p:oleObj name="Equation" r:id="rId15" imgW="761669" imgH="177723" progId="Equation.DSMT4">
                  <p:embed/>
                  <p:pic>
                    <p:nvPicPr>
                      <p:cNvPr id="7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756263"/>
                        <a:ext cx="1287462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39"/>
          <p:cNvGraphicFramePr>
            <a:graphicFrameLocks noChangeAspect="1"/>
          </p:cNvGraphicFramePr>
          <p:nvPr>
            <p:extLst/>
          </p:nvPr>
        </p:nvGraphicFramePr>
        <p:xfrm>
          <a:off x="4941888" y="3213463"/>
          <a:ext cx="1136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7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213463"/>
                        <a:ext cx="1136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Arc 40"/>
          <p:cNvSpPr>
            <a:spLocks/>
          </p:cNvSpPr>
          <p:nvPr/>
        </p:nvSpPr>
        <p:spPr bwMode="auto">
          <a:xfrm>
            <a:off x="6313488" y="3365863"/>
            <a:ext cx="228600" cy="6858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10886821 h 43200"/>
              <a:gd name="T4" fmla="*/ 19400 w 21776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6389688" y="3365863"/>
            <a:ext cx="2209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Not within the range. You can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add 360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° to obtain an equivalent value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4" name="Object 42"/>
          <p:cNvGraphicFramePr>
            <a:graphicFrameLocks noChangeAspect="1"/>
          </p:cNvGraphicFramePr>
          <p:nvPr>
            <p:extLst/>
          </p:nvPr>
        </p:nvGraphicFramePr>
        <p:xfrm>
          <a:off x="4953000" y="3823063"/>
          <a:ext cx="1114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9" imgW="660113" imgH="203112" progId="Equation.DSMT4">
                  <p:embed/>
                </p:oleObj>
              </mc:Choice>
              <mc:Fallback>
                <p:oleObj name="Equation" r:id="rId19" imgW="660113" imgH="203112" progId="Equation.DSMT4">
                  <p:embed/>
                  <p:pic>
                    <p:nvPicPr>
                      <p:cNvPr id="7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23063"/>
                        <a:ext cx="1114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Line 43"/>
          <p:cNvSpPr>
            <a:spLocks noChangeShapeType="1"/>
          </p:cNvSpPr>
          <p:nvPr/>
        </p:nvSpPr>
        <p:spPr bwMode="auto">
          <a:xfrm>
            <a:off x="6565900" y="4737463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6261100" y="450886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203.6</a:t>
            </a:r>
          </a:p>
        </p:txBody>
      </p:sp>
    </p:spTree>
    <p:extLst>
      <p:ext uri="{BB962C8B-B14F-4D97-AF65-F5344CB8AC3E}">
        <p14:creationId xmlns:p14="http://schemas.microsoft.com/office/powerpoint/2010/main" val="323713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  <p:bldP spid="66" grpId="0"/>
      <p:bldP spid="68" grpId="0" animBg="1"/>
      <p:bldP spid="69" grpId="0"/>
      <p:bldP spid="72" grpId="0" animBg="1"/>
      <p:bldP spid="73" grpId="0"/>
      <p:bldP spid="75" grpId="0" animBg="1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4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5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6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8" name="Object 6"/>
          <p:cNvGraphicFramePr>
            <a:graphicFrameLocks noChangeAspect="1"/>
          </p:cNvGraphicFramePr>
          <p:nvPr>
            <p:extLst/>
          </p:nvPr>
        </p:nvGraphicFramePr>
        <p:xfrm>
          <a:off x="4605701" y="1473926"/>
          <a:ext cx="3279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7" imgW="2044700" imgH="203200" progId="Equation.DSMT4">
                  <p:embed/>
                </p:oleObj>
              </mc:Choice>
              <mc:Fallback>
                <p:oleObj name="Equation" r:id="rId7" imgW="2044700" imgH="203200" progId="Equation.DSMT4">
                  <p:embed/>
                  <p:pic>
                    <p:nvPicPr>
                      <p:cNvPr id="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701" y="1473926"/>
                        <a:ext cx="3279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"/>
          <p:cNvGraphicFramePr>
            <a:graphicFrameLocks noChangeAspect="1"/>
          </p:cNvGraphicFramePr>
          <p:nvPr>
            <p:extLst/>
          </p:nvPr>
        </p:nvGraphicFramePr>
        <p:xfrm>
          <a:off x="4966063" y="1702526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9" imgW="1651000" imgH="203200" progId="Equation.DSMT4">
                  <p:embed/>
                </p:oleObj>
              </mc:Choice>
              <mc:Fallback>
                <p:oleObj name="Equation" r:id="rId9" imgW="1651000" imgH="203200" progId="Equation.DSMT4">
                  <p:embed/>
                  <p:pic>
                    <p:nvPicPr>
                      <p:cNvPr id="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063" y="1702526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8"/>
          <p:cNvGraphicFramePr>
            <a:graphicFrameLocks noChangeAspect="1"/>
          </p:cNvGraphicFramePr>
          <p:nvPr>
            <p:extLst/>
          </p:nvPr>
        </p:nvGraphicFramePr>
        <p:xfrm>
          <a:off x="4585063" y="2424204"/>
          <a:ext cx="15017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11" imgW="888614" imgH="177723" progId="Equation.DSMT4">
                  <p:embed/>
                </p:oleObj>
              </mc:Choice>
              <mc:Fallback>
                <p:oleObj name="Equation" r:id="rId11" imgW="888614" imgH="177723" progId="Equation.DSMT4">
                  <p:embed/>
                  <p:pic>
                    <p:nvPicPr>
                      <p:cNvPr id="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2424204"/>
                        <a:ext cx="150177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Arc 9"/>
          <p:cNvSpPr>
            <a:spLocks/>
          </p:cNvSpPr>
          <p:nvPr/>
        </p:nvSpPr>
        <p:spPr bwMode="auto">
          <a:xfrm>
            <a:off x="6185263" y="2576604"/>
            <a:ext cx="228600" cy="5334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6585860 h 43200"/>
              <a:gd name="T4" fmla="*/ 19400 w 21776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Arc 10"/>
          <p:cNvSpPr>
            <a:spLocks/>
          </p:cNvSpPr>
          <p:nvPr/>
        </p:nvSpPr>
        <p:spPr bwMode="auto">
          <a:xfrm>
            <a:off x="6185263" y="3110004"/>
            <a:ext cx="228600" cy="6858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10886821 h 43200"/>
              <a:gd name="T4" fmla="*/ 19400 w 21776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6337663" y="2576604"/>
            <a:ext cx="1211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l-GR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 Box 12"/>
          <p:cNvSpPr txBox="1">
            <a:spLocks noChangeArrowheads="1"/>
          </p:cNvSpPr>
          <p:nvPr/>
        </p:nvSpPr>
        <p:spPr bwMode="auto">
          <a:xfrm>
            <a:off x="6337663" y="3186204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Trig Identities</a:t>
            </a:r>
          </a:p>
        </p:txBody>
      </p:sp>
      <p:sp>
        <p:nvSpPr>
          <p:cNvPr id="85" name="Line 13"/>
          <p:cNvSpPr>
            <a:spLocks noChangeShapeType="1"/>
          </p:cNvSpPr>
          <p:nvPr/>
        </p:nvSpPr>
        <p:spPr bwMode="auto">
          <a:xfrm>
            <a:off x="4889863" y="484196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4"/>
          <p:cNvSpPr>
            <a:spLocks noChangeShapeType="1"/>
          </p:cNvSpPr>
          <p:nvPr/>
        </p:nvSpPr>
        <p:spPr bwMode="auto">
          <a:xfrm>
            <a:off x="4889863" y="5146766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15"/>
          <p:cNvSpPr>
            <a:spLocks noChangeShapeType="1"/>
          </p:cNvSpPr>
          <p:nvPr/>
        </p:nvSpPr>
        <p:spPr bwMode="auto">
          <a:xfrm>
            <a:off x="55756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16"/>
          <p:cNvSpPr>
            <a:spLocks noChangeShapeType="1"/>
          </p:cNvSpPr>
          <p:nvPr/>
        </p:nvSpPr>
        <p:spPr bwMode="auto">
          <a:xfrm>
            <a:off x="62614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>
            <a:off x="69472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18"/>
          <p:cNvSpPr>
            <a:spLocks noChangeShapeType="1"/>
          </p:cNvSpPr>
          <p:nvPr/>
        </p:nvSpPr>
        <p:spPr bwMode="auto">
          <a:xfrm>
            <a:off x="76330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Arc 20"/>
          <p:cNvSpPr>
            <a:spLocks/>
          </p:cNvSpPr>
          <p:nvPr/>
        </p:nvSpPr>
        <p:spPr bwMode="auto">
          <a:xfrm flipH="1">
            <a:off x="5575663" y="5146766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Arc 22"/>
          <p:cNvSpPr>
            <a:spLocks/>
          </p:cNvSpPr>
          <p:nvPr/>
        </p:nvSpPr>
        <p:spPr bwMode="auto">
          <a:xfrm flipV="1">
            <a:off x="6261463" y="4232366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5423263" y="5146766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94" name="Text Box 24"/>
          <p:cNvSpPr txBox="1">
            <a:spLocks noChangeArrowheads="1"/>
          </p:cNvSpPr>
          <p:nvPr/>
        </p:nvSpPr>
        <p:spPr bwMode="auto">
          <a:xfrm>
            <a:off x="6032863" y="5146766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95" name="Text Box 25"/>
          <p:cNvSpPr txBox="1">
            <a:spLocks noChangeArrowheads="1"/>
          </p:cNvSpPr>
          <p:nvPr/>
        </p:nvSpPr>
        <p:spPr bwMode="auto">
          <a:xfrm>
            <a:off x="6718663" y="514676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7404463" y="514676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97" name="Line 27"/>
          <p:cNvSpPr>
            <a:spLocks noChangeShapeType="1"/>
          </p:cNvSpPr>
          <p:nvPr/>
        </p:nvSpPr>
        <p:spPr bwMode="auto">
          <a:xfrm flipV="1">
            <a:off x="4889863" y="499436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28"/>
          <p:cNvSpPr>
            <a:spLocks noChangeShapeType="1"/>
          </p:cNvSpPr>
          <p:nvPr/>
        </p:nvSpPr>
        <p:spPr bwMode="auto">
          <a:xfrm>
            <a:off x="6801213" y="4994366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Text Box 29"/>
          <p:cNvSpPr txBox="1">
            <a:spLocks noChangeArrowheads="1"/>
          </p:cNvSpPr>
          <p:nvPr/>
        </p:nvSpPr>
        <p:spPr bwMode="auto">
          <a:xfrm>
            <a:off x="6496413" y="5451566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243.4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4585063" y="4841966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graphicFrame>
        <p:nvGraphicFramePr>
          <p:cNvPr id="101" name="Object 31"/>
          <p:cNvGraphicFramePr>
            <a:graphicFrameLocks noChangeAspect="1"/>
          </p:cNvGraphicFramePr>
          <p:nvPr>
            <p:extLst/>
          </p:nvPr>
        </p:nvGraphicFramePr>
        <p:xfrm>
          <a:off x="4889863" y="5984966"/>
          <a:ext cx="21971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3" imgW="1193800" imgH="203200" progId="Equation.DSMT4">
                  <p:embed/>
                </p:oleObj>
              </mc:Choice>
              <mc:Fallback>
                <p:oleObj name="Equation" r:id="rId13" imgW="1193800" imgH="203200" progId="Equation.DSMT4">
                  <p:embed/>
                  <p:pic>
                    <p:nvPicPr>
                      <p:cNvPr id="10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863" y="5984966"/>
                        <a:ext cx="21971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32"/>
          <p:cNvSpPr>
            <a:spLocks noChangeArrowheads="1"/>
          </p:cNvSpPr>
          <p:nvPr/>
        </p:nvSpPr>
        <p:spPr bwMode="auto">
          <a:xfrm>
            <a:off x="4813663" y="5984966"/>
            <a:ext cx="2362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7785463" y="499436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04" name="Arc 36"/>
          <p:cNvSpPr>
            <a:spLocks/>
          </p:cNvSpPr>
          <p:nvPr/>
        </p:nvSpPr>
        <p:spPr bwMode="auto">
          <a:xfrm>
            <a:off x="6185263" y="3795804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 Box 37"/>
          <p:cNvSpPr txBox="1">
            <a:spLocks noChangeArrowheads="1"/>
          </p:cNvSpPr>
          <p:nvPr/>
        </p:nvSpPr>
        <p:spPr bwMode="auto">
          <a:xfrm>
            <a:off x="6413863" y="3872004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Tan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06" name="Line 39"/>
          <p:cNvSpPr>
            <a:spLocks noChangeShapeType="1"/>
          </p:cNvSpPr>
          <p:nvPr/>
        </p:nvSpPr>
        <p:spPr bwMode="auto">
          <a:xfrm>
            <a:off x="5429613" y="4994366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" name="Text Box 40"/>
          <p:cNvSpPr txBox="1">
            <a:spLocks noChangeArrowheads="1"/>
          </p:cNvSpPr>
          <p:nvPr/>
        </p:nvSpPr>
        <p:spPr bwMode="auto">
          <a:xfrm>
            <a:off x="5124813" y="5451566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63.4</a:t>
            </a:r>
          </a:p>
        </p:txBody>
      </p:sp>
      <p:graphicFrame>
        <p:nvGraphicFramePr>
          <p:cNvPr id="108" name="Object 41"/>
          <p:cNvGraphicFramePr>
            <a:graphicFrameLocks noChangeAspect="1"/>
          </p:cNvGraphicFramePr>
          <p:nvPr>
            <p:extLst/>
          </p:nvPr>
        </p:nvGraphicFramePr>
        <p:xfrm>
          <a:off x="4585063" y="2805204"/>
          <a:ext cx="10509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5" imgW="622030" imgH="393529" progId="Equation.DSMT4">
                  <p:embed/>
                </p:oleObj>
              </mc:Choice>
              <mc:Fallback>
                <p:oleObj name="Equation" r:id="rId15" imgW="622030" imgH="393529" progId="Equation.DSMT4">
                  <p:embed/>
                  <p:pic>
                    <p:nvPicPr>
                      <p:cNvPr id="108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2805204"/>
                        <a:ext cx="10509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42"/>
          <p:cNvGraphicFramePr>
            <a:graphicFrameLocks noChangeAspect="1"/>
          </p:cNvGraphicFramePr>
          <p:nvPr>
            <p:extLst/>
          </p:nvPr>
        </p:nvGraphicFramePr>
        <p:xfrm>
          <a:off x="4585063" y="3643404"/>
          <a:ext cx="98742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109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3643404"/>
                        <a:ext cx="98742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43"/>
          <p:cNvGraphicFramePr>
            <a:graphicFrameLocks noChangeAspect="1"/>
          </p:cNvGraphicFramePr>
          <p:nvPr>
            <p:extLst/>
          </p:nvPr>
        </p:nvGraphicFramePr>
        <p:xfrm>
          <a:off x="4585063" y="4003766"/>
          <a:ext cx="987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9" imgW="583947" imgH="203112" progId="Equation.DSMT4">
                  <p:embed/>
                </p:oleObj>
              </mc:Choice>
              <mc:Fallback>
                <p:oleObj name="Equation" r:id="rId19" imgW="583947" imgH="203112" progId="Equation.DSMT4">
                  <p:embed/>
                  <p:pic>
                    <p:nvPicPr>
                      <p:cNvPr id="11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4003766"/>
                        <a:ext cx="987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Arc 44"/>
          <p:cNvSpPr>
            <a:spLocks/>
          </p:cNvSpPr>
          <p:nvPr/>
        </p:nvSpPr>
        <p:spPr bwMode="auto">
          <a:xfrm flipH="1">
            <a:off x="6947263" y="5146766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Arc 45"/>
          <p:cNvSpPr>
            <a:spLocks/>
          </p:cNvSpPr>
          <p:nvPr/>
        </p:nvSpPr>
        <p:spPr bwMode="auto">
          <a:xfrm flipV="1">
            <a:off x="4889863" y="4232366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3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 animBg="1"/>
      <p:bldP spid="98" grpId="0" animBg="1"/>
      <p:bldP spid="99" grpId="0"/>
      <p:bldP spid="100" grpId="0"/>
      <p:bldP spid="102" grpId="0" animBg="1"/>
      <p:bldP spid="103" grpId="0"/>
      <p:bldP spid="104" grpId="0" animBg="1"/>
      <p:bldP spid="105" grpId="0"/>
      <p:bldP spid="106" grpId="0" animBg="1"/>
      <p:bldP spid="107" grpId="0"/>
      <p:bldP spid="111" grpId="0" animBg="1"/>
      <p:bldP spid="1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DFC711-89E7-4983-BF07-36CF55774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0290DF-4D08-4EAA-8400-802F71D92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9D674-0402-45A4-8B6A-612669EED6A6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390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Office テーマ</vt:lpstr>
      <vt:lpstr>Equation</vt:lpstr>
      <vt:lpstr>PowerPoint Presentation</vt:lpstr>
      <vt:lpstr>Trig Identities and Equations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91</cp:revision>
  <dcterms:created xsi:type="dcterms:W3CDTF">2017-08-14T15:35:38Z</dcterms:created>
  <dcterms:modified xsi:type="dcterms:W3CDTF">2021-03-24T20:32:29Z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