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8"/>
  </p:notesMasterIdLst>
  <p:sldIdLst>
    <p:sldId id="1628" r:id="rId2"/>
    <p:sldId id="1631" r:id="rId3"/>
    <p:sldId id="1632" r:id="rId4"/>
    <p:sldId id="2822" r:id="rId5"/>
    <p:sldId id="1633" r:id="rId6"/>
    <p:sldId id="1634" r:id="rId7"/>
    <p:sldId id="2823" r:id="rId8"/>
    <p:sldId id="1635" r:id="rId9"/>
    <p:sldId id="1636" r:id="rId10"/>
    <p:sldId id="2824" r:id="rId11"/>
    <p:sldId id="2825" r:id="rId12"/>
    <p:sldId id="2743" r:id="rId13"/>
    <p:sldId id="2744" r:id="rId14"/>
    <p:sldId id="1637" r:id="rId15"/>
    <p:sldId id="1638" r:id="rId16"/>
    <p:sldId id="2745" r:id="rId17"/>
    <p:sldId id="2746" r:id="rId18"/>
    <p:sldId id="2761" r:id="rId19"/>
    <p:sldId id="2762" r:id="rId20"/>
    <p:sldId id="1639" r:id="rId21"/>
    <p:sldId id="1641" r:id="rId22"/>
    <p:sldId id="3099" r:id="rId23"/>
    <p:sldId id="3100" r:id="rId24"/>
    <p:sldId id="3104" r:id="rId25"/>
    <p:sldId id="3105" r:id="rId26"/>
    <p:sldId id="3106" r:id="rId27"/>
    <p:sldId id="3152" r:id="rId28"/>
    <p:sldId id="3153" r:id="rId29"/>
    <p:sldId id="3154" r:id="rId30"/>
    <p:sldId id="3188" r:id="rId31"/>
    <p:sldId id="3189" r:id="rId32"/>
    <p:sldId id="3190" r:id="rId33"/>
    <p:sldId id="3191" r:id="rId34"/>
    <p:sldId id="3192" r:id="rId35"/>
    <p:sldId id="3193" r:id="rId36"/>
    <p:sldId id="3223" r:id="rId37"/>
    <p:sldId id="3224" r:id="rId38"/>
    <p:sldId id="3225" r:id="rId39"/>
    <p:sldId id="3235" r:id="rId40"/>
    <p:sldId id="3236" r:id="rId41"/>
    <p:sldId id="3354" r:id="rId42"/>
    <p:sldId id="3237" r:id="rId43"/>
    <p:sldId id="3246" r:id="rId44"/>
    <p:sldId id="3247" r:id="rId45"/>
    <p:sldId id="3366" r:id="rId46"/>
    <p:sldId id="3248" r:id="rId47"/>
    <p:sldId id="3264" r:id="rId48"/>
    <p:sldId id="3439" r:id="rId49"/>
    <p:sldId id="3440" r:id="rId50"/>
    <p:sldId id="3441" r:id="rId51"/>
    <p:sldId id="3442" r:id="rId52"/>
    <p:sldId id="3443" r:id="rId53"/>
    <p:sldId id="3307" r:id="rId54"/>
    <p:sldId id="3308" r:id="rId55"/>
    <p:sldId id="3434" r:id="rId56"/>
    <p:sldId id="3437" r:id="rId57"/>
    <p:sldId id="3435" r:id="rId58"/>
    <p:sldId id="3436" r:id="rId59"/>
    <p:sldId id="3438" r:id="rId60"/>
    <p:sldId id="3309" r:id="rId61"/>
    <p:sldId id="3333" r:id="rId62"/>
    <p:sldId id="3334" r:id="rId63"/>
    <p:sldId id="3478" r:id="rId64"/>
    <p:sldId id="3479" r:id="rId65"/>
    <p:sldId id="3480" r:id="rId66"/>
    <p:sldId id="3481" r:id="rId67"/>
    <p:sldId id="3482" r:id="rId68"/>
    <p:sldId id="3335" r:id="rId69"/>
    <p:sldId id="4188" r:id="rId70"/>
    <p:sldId id="4189" r:id="rId71"/>
    <p:sldId id="4190" r:id="rId72"/>
    <p:sldId id="4191" r:id="rId73"/>
    <p:sldId id="4192" r:id="rId74"/>
    <p:sldId id="4193" r:id="rId75"/>
    <p:sldId id="4194" r:id="rId76"/>
    <p:sldId id="4195" r:id="rId77"/>
    <p:sldId id="4196" r:id="rId78"/>
    <p:sldId id="4197" r:id="rId79"/>
    <p:sldId id="4198" r:id="rId80"/>
    <p:sldId id="4199" r:id="rId81"/>
    <p:sldId id="4200" r:id="rId82"/>
    <p:sldId id="4201" r:id="rId83"/>
    <p:sldId id="4202" r:id="rId84"/>
    <p:sldId id="4203" r:id="rId85"/>
    <p:sldId id="4204" r:id="rId86"/>
    <p:sldId id="4205" r:id="rId87"/>
    <p:sldId id="4206" r:id="rId88"/>
    <p:sldId id="4207" r:id="rId89"/>
    <p:sldId id="4208" r:id="rId90"/>
    <p:sldId id="4209" r:id="rId91"/>
    <p:sldId id="4210" r:id="rId92"/>
    <p:sldId id="4211" r:id="rId93"/>
    <p:sldId id="4212" r:id="rId94"/>
    <p:sldId id="4213" r:id="rId95"/>
    <p:sldId id="4214" r:id="rId96"/>
    <p:sldId id="4215" r:id="rId97"/>
    <p:sldId id="4216" r:id="rId98"/>
    <p:sldId id="4217" r:id="rId99"/>
    <p:sldId id="4218" r:id="rId100"/>
    <p:sldId id="4219" r:id="rId101"/>
    <p:sldId id="4220" r:id="rId102"/>
    <p:sldId id="4221" r:id="rId103"/>
    <p:sldId id="4222" r:id="rId104"/>
    <p:sldId id="4223" r:id="rId105"/>
    <p:sldId id="4224" r:id="rId106"/>
    <p:sldId id="4225" r:id="rId107"/>
    <p:sldId id="4226" r:id="rId108"/>
    <p:sldId id="4227" r:id="rId109"/>
    <p:sldId id="4228" r:id="rId110"/>
    <p:sldId id="4229" r:id="rId111"/>
    <p:sldId id="4230" r:id="rId112"/>
    <p:sldId id="4231" r:id="rId113"/>
    <p:sldId id="4232" r:id="rId114"/>
    <p:sldId id="4233" r:id="rId115"/>
    <p:sldId id="4234" r:id="rId116"/>
    <p:sldId id="4235" r:id="rId117"/>
    <p:sldId id="4236" r:id="rId118"/>
    <p:sldId id="4237" r:id="rId119"/>
    <p:sldId id="4238" r:id="rId120"/>
    <p:sldId id="4239" r:id="rId121"/>
    <p:sldId id="4240" r:id="rId122"/>
    <p:sldId id="4241" r:id="rId123"/>
    <p:sldId id="4242" r:id="rId124"/>
    <p:sldId id="4243" r:id="rId125"/>
    <p:sldId id="4244" r:id="rId126"/>
    <p:sldId id="4245" r:id="rId127"/>
    <p:sldId id="4246" r:id="rId128"/>
    <p:sldId id="4247" r:id="rId129"/>
    <p:sldId id="4248" r:id="rId130"/>
    <p:sldId id="4249" r:id="rId131"/>
    <p:sldId id="4250" r:id="rId132"/>
    <p:sldId id="4251" r:id="rId133"/>
    <p:sldId id="4252" r:id="rId134"/>
    <p:sldId id="4253" r:id="rId135"/>
    <p:sldId id="4254" r:id="rId136"/>
    <p:sldId id="4255" r:id="rId137"/>
    <p:sldId id="4256" r:id="rId138"/>
    <p:sldId id="4257" r:id="rId139"/>
    <p:sldId id="4258" r:id="rId140"/>
    <p:sldId id="4259" r:id="rId141"/>
    <p:sldId id="4260" r:id="rId142"/>
    <p:sldId id="4261" r:id="rId143"/>
    <p:sldId id="4262" r:id="rId144"/>
    <p:sldId id="4263" r:id="rId145"/>
    <p:sldId id="4264" r:id="rId146"/>
    <p:sldId id="4265" r:id="rId147"/>
    <p:sldId id="4266" r:id="rId148"/>
    <p:sldId id="4267" r:id="rId149"/>
    <p:sldId id="4268" r:id="rId150"/>
    <p:sldId id="4269" r:id="rId151"/>
    <p:sldId id="4270" r:id="rId152"/>
    <p:sldId id="4271" r:id="rId153"/>
    <p:sldId id="4272" r:id="rId154"/>
    <p:sldId id="4273" r:id="rId155"/>
    <p:sldId id="4274" r:id="rId156"/>
    <p:sldId id="4275" r:id="rId157"/>
    <p:sldId id="4276" r:id="rId158"/>
    <p:sldId id="4277" r:id="rId159"/>
    <p:sldId id="4278" r:id="rId160"/>
    <p:sldId id="4279" r:id="rId161"/>
    <p:sldId id="4280" r:id="rId162"/>
    <p:sldId id="4281" r:id="rId163"/>
    <p:sldId id="4282" r:id="rId164"/>
    <p:sldId id="4283" r:id="rId165"/>
    <p:sldId id="4284" r:id="rId166"/>
    <p:sldId id="4285" r:id="rId167"/>
    <p:sldId id="4286" r:id="rId168"/>
    <p:sldId id="4287" r:id="rId169"/>
    <p:sldId id="4288" r:id="rId170"/>
    <p:sldId id="4289" r:id="rId171"/>
    <p:sldId id="4290" r:id="rId172"/>
    <p:sldId id="4291" r:id="rId173"/>
    <p:sldId id="4292" r:id="rId174"/>
    <p:sldId id="4293" r:id="rId175"/>
    <p:sldId id="4294" r:id="rId176"/>
    <p:sldId id="4295" r:id="rId177"/>
    <p:sldId id="4296" r:id="rId178"/>
    <p:sldId id="4297" r:id="rId179"/>
    <p:sldId id="4298" r:id="rId180"/>
    <p:sldId id="4299" r:id="rId181"/>
    <p:sldId id="4300" r:id="rId182"/>
    <p:sldId id="4301" r:id="rId183"/>
    <p:sldId id="4302" r:id="rId184"/>
    <p:sldId id="4303" r:id="rId185"/>
    <p:sldId id="4304" r:id="rId186"/>
    <p:sldId id="4305" r:id="rId187"/>
    <p:sldId id="4306" r:id="rId188"/>
    <p:sldId id="4307" r:id="rId189"/>
    <p:sldId id="4308" r:id="rId190"/>
    <p:sldId id="4309" r:id="rId191"/>
    <p:sldId id="4310" r:id="rId192"/>
    <p:sldId id="4311" r:id="rId193"/>
    <p:sldId id="4312" r:id="rId194"/>
    <p:sldId id="4313" r:id="rId195"/>
    <p:sldId id="4314" r:id="rId196"/>
    <p:sldId id="4315" r:id="rId197"/>
    <p:sldId id="4316" r:id="rId198"/>
    <p:sldId id="4317" r:id="rId199"/>
    <p:sldId id="4318" r:id="rId200"/>
    <p:sldId id="4319" r:id="rId201"/>
    <p:sldId id="4320" r:id="rId202"/>
    <p:sldId id="4321" r:id="rId203"/>
    <p:sldId id="4322" r:id="rId204"/>
    <p:sldId id="4323" r:id="rId205"/>
    <p:sldId id="4324" r:id="rId206"/>
    <p:sldId id="4325" r:id="rId207"/>
    <p:sldId id="4326" r:id="rId208"/>
    <p:sldId id="4327" r:id="rId209"/>
    <p:sldId id="4328" r:id="rId210"/>
    <p:sldId id="4329" r:id="rId211"/>
    <p:sldId id="4330" r:id="rId212"/>
    <p:sldId id="4331" r:id="rId213"/>
    <p:sldId id="4332" r:id="rId214"/>
    <p:sldId id="4333" r:id="rId215"/>
    <p:sldId id="4334" r:id="rId216"/>
    <p:sldId id="4335" r:id="rId2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0.xml"/><Relationship Id="rId18" Type="http://schemas.openxmlformats.org/officeDocument/2006/relationships/slide" Target="slide47.xml"/><Relationship Id="rId3" Type="http://schemas.openxmlformats.org/officeDocument/2006/relationships/slide" Target="slide2.xml"/><Relationship Id="rId21" Type="http://schemas.openxmlformats.org/officeDocument/2006/relationships/slide" Target="slide69.xml"/><Relationship Id="rId7" Type="http://schemas.openxmlformats.org/officeDocument/2006/relationships/slide" Target="slide20.xml"/><Relationship Id="rId12" Type="http://schemas.openxmlformats.org/officeDocument/2006/relationships/slide" Target="slide27.xml"/><Relationship Id="rId17" Type="http://schemas.openxmlformats.org/officeDocument/2006/relationships/slide" Target="slide43.xml"/><Relationship Id="rId2" Type="http://schemas.openxmlformats.org/officeDocument/2006/relationships/slide" Target="slide12.xml"/><Relationship Id="rId16" Type="http://schemas.openxmlformats.org/officeDocument/2006/relationships/slide" Target="slide39.xml"/><Relationship Id="rId20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24.xml"/><Relationship Id="rId5" Type="http://schemas.openxmlformats.org/officeDocument/2006/relationships/slide" Target="slide8.xml"/><Relationship Id="rId15" Type="http://schemas.openxmlformats.org/officeDocument/2006/relationships/slide" Target="slide36.xml"/><Relationship Id="rId10" Type="http://schemas.openxmlformats.org/officeDocument/2006/relationships/slide" Target="slide22.xml"/><Relationship Id="rId19" Type="http://schemas.openxmlformats.org/officeDocument/2006/relationships/slide" Target="slide53.xml"/><Relationship Id="rId4" Type="http://schemas.openxmlformats.org/officeDocument/2006/relationships/slide" Target="slide5.xml"/><Relationship Id="rId9" Type="http://schemas.openxmlformats.org/officeDocument/2006/relationships/slide" Target="slide18.xml"/><Relationship Id="rId14" Type="http://schemas.openxmlformats.org/officeDocument/2006/relationships/slide" Target="slide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image" Target="../media/image5.png"/><Relationship Id="rId4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4.png"/><Relationship Id="rId7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image" Target="../media/image1.png"/><Relationship Id="rId4" Type="http://schemas.openxmlformats.org/officeDocument/2006/relationships/image" Target="../media/image16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1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8.png"/><Relationship Id="rId7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7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7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7" Type="http://schemas.openxmlformats.org/officeDocument/2006/relationships/image" Target="../media/image20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7" Type="http://schemas.openxmlformats.org/officeDocument/2006/relationships/image" Target="../media/image5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image" Target="../media/image1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6.png"/><Relationship Id="rId7" Type="http://schemas.openxmlformats.org/officeDocument/2006/relationships/image" Target="../media/image2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image" Target="../media/image5.png"/><Relationship Id="rId4" Type="http://schemas.openxmlformats.org/officeDocument/2006/relationships/image" Target="../media/image2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slide" Target="slide129.xml"/><Relationship Id="rId18" Type="http://schemas.openxmlformats.org/officeDocument/2006/relationships/slide" Target="slide88.xml"/><Relationship Id="rId26" Type="http://schemas.openxmlformats.org/officeDocument/2006/relationships/slide" Target="slide107.xml"/><Relationship Id="rId39" Type="http://schemas.openxmlformats.org/officeDocument/2006/relationships/slide" Target="slide165.xml"/><Relationship Id="rId3" Type="http://schemas.openxmlformats.org/officeDocument/2006/relationships/slide" Target="slide74.xml"/><Relationship Id="rId21" Type="http://schemas.openxmlformats.org/officeDocument/2006/relationships/slide" Target="slide76.xml"/><Relationship Id="rId34" Type="http://schemas.openxmlformats.org/officeDocument/2006/relationships/slide" Target="slide146.xml"/><Relationship Id="rId42" Type="http://schemas.openxmlformats.org/officeDocument/2006/relationships/slide" Target="slide182.xml"/><Relationship Id="rId47" Type="http://schemas.openxmlformats.org/officeDocument/2006/relationships/slide" Target="slide208.xml"/><Relationship Id="rId7" Type="http://schemas.openxmlformats.org/officeDocument/2006/relationships/slide" Target="slide99.xml"/><Relationship Id="rId12" Type="http://schemas.openxmlformats.org/officeDocument/2006/relationships/slide" Target="slide124.xml"/><Relationship Id="rId17" Type="http://schemas.openxmlformats.org/officeDocument/2006/relationships/slide" Target="slide152.xml"/><Relationship Id="rId25" Type="http://schemas.openxmlformats.org/officeDocument/2006/relationships/slide" Target="slide102.xml"/><Relationship Id="rId33" Type="http://schemas.openxmlformats.org/officeDocument/2006/relationships/slide" Target="slide138.xml"/><Relationship Id="rId38" Type="http://schemas.openxmlformats.org/officeDocument/2006/relationships/slide" Target="slide163.xml"/><Relationship Id="rId46" Type="http://schemas.openxmlformats.org/officeDocument/2006/relationships/slide" Target="slide201.xml"/><Relationship Id="rId2" Type="http://schemas.openxmlformats.org/officeDocument/2006/relationships/slide" Target="slide70.xml"/><Relationship Id="rId16" Type="http://schemas.openxmlformats.org/officeDocument/2006/relationships/slide" Target="slide148.xml"/><Relationship Id="rId20" Type="http://schemas.openxmlformats.org/officeDocument/2006/relationships/slide" Target="slide72.xml"/><Relationship Id="rId29" Type="http://schemas.openxmlformats.org/officeDocument/2006/relationships/slide" Target="slide118.xml"/><Relationship Id="rId41" Type="http://schemas.openxmlformats.org/officeDocument/2006/relationships/slide" Target="slide1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4.xml"/><Relationship Id="rId11" Type="http://schemas.openxmlformats.org/officeDocument/2006/relationships/slide" Target="slide120.xml"/><Relationship Id="rId24" Type="http://schemas.openxmlformats.org/officeDocument/2006/relationships/slide" Target="slide97.xml"/><Relationship Id="rId32" Type="http://schemas.openxmlformats.org/officeDocument/2006/relationships/slide" Target="slide132.xml"/><Relationship Id="rId37" Type="http://schemas.openxmlformats.org/officeDocument/2006/relationships/slide" Target="slide161.xml"/><Relationship Id="rId40" Type="http://schemas.openxmlformats.org/officeDocument/2006/relationships/slide" Target="slide170.xml"/><Relationship Id="rId45" Type="http://schemas.openxmlformats.org/officeDocument/2006/relationships/slide" Target="slide196.xml"/><Relationship Id="rId5" Type="http://schemas.openxmlformats.org/officeDocument/2006/relationships/slide" Target="slide85.xml"/><Relationship Id="rId15" Type="http://schemas.openxmlformats.org/officeDocument/2006/relationships/slide" Target="slide144.xml"/><Relationship Id="rId23" Type="http://schemas.openxmlformats.org/officeDocument/2006/relationships/slide" Target="slide83.xml"/><Relationship Id="rId28" Type="http://schemas.openxmlformats.org/officeDocument/2006/relationships/slide" Target="slide115.xml"/><Relationship Id="rId36" Type="http://schemas.openxmlformats.org/officeDocument/2006/relationships/slide" Target="slide157.xml"/><Relationship Id="rId49" Type="http://schemas.openxmlformats.org/officeDocument/2006/relationships/slide" Target="slide1.xml"/><Relationship Id="rId10" Type="http://schemas.openxmlformats.org/officeDocument/2006/relationships/slide" Target="slide112.xml"/><Relationship Id="rId19" Type="http://schemas.openxmlformats.org/officeDocument/2006/relationships/slide" Target="slide93.xml"/><Relationship Id="rId31" Type="http://schemas.openxmlformats.org/officeDocument/2006/relationships/slide" Target="slide127.xml"/><Relationship Id="rId44" Type="http://schemas.openxmlformats.org/officeDocument/2006/relationships/slide" Target="slide190.xml"/><Relationship Id="rId4" Type="http://schemas.openxmlformats.org/officeDocument/2006/relationships/slide" Target="slide81.xml"/><Relationship Id="rId9" Type="http://schemas.openxmlformats.org/officeDocument/2006/relationships/slide" Target="slide95.xml"/><Relationship Id="rId14" Type="http://schemas.openxmlformats.org/officeDocument/2006/relationships/slide" Target="slide135.xml"/><Relationship Id="rId22" Type="http://schemas.openxmlformats.org/officeDocument/2006/relationships/slide" Target="slide79.xml"/><Relationship Id="rId27" Type="http://schemas.openxmlformats.org/officeDocument/2006/relationships/slide" Target="slide110.xml"/><Relationship Id="rId30" Type="http://schemas.openxmlformats.org/officeDocument/2006/relationships/slide" Target="slide122.xml"/><Relationship Id="rId35" Type="http://schemas.openxmlformats.org/officeDocument/2006/relationships/slide" Target="slide150.xml"/><Relationship Id="rId43" Type="http://schemas.openxmlformats.org/officeDocument/2006/relationships/slide" Target="slide186.xml"/><Relationship Id="rId48" Type="http://schemas.openxmlformats.org/officeDocument/2006/relationships/slide" Target="slide213.xml"/><Relationship Id="rId8" Type="http://schemas.openxmlformats.org/officeDocument/2006/relationships/slide" Target="slide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9.xml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6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hlinkClick r:id="rId2" action="ppaction://hlinksldjump"/>
          </p:cNvPr>
          <p:cNvSpPr/>
          <p:nvPr/>
        </p:nvSpPr>
        <p:spPr>
          <a:xfrm>
            <a:off x="3059976" y="317703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</a:t>
            </a:r>
            <a:endParaRPr lang="en-GB" b="1" dirty="0"/>
          </a:p>
        </p:txBody>
      </p:sp>
      <p:sp>
        <p:nvSpPr>
          <p:cNvPr id="30" name="Rectangle 29">
            <a:hlinkClick r:id="rId3" action="ppaction://hlinksldjump"/>
          </p:cNvPr>
          <p:cNvSpPr/>
          <p:nvPr/>
        </p:nvSpPr>
        <p:spPr>
          <a:xfrm>
            <a:off x="3059976" y="134084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4" action="ppaction://hlinksldjump"/>
          </p:cNvPr>
          <p:cNvSpPr/>
          <p:nvPr/>
        </p:nvSpPr>
        <p:spPr>
          <a:xfrm>
            <a:off x="3059976" y="195289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(ii)</a:t>
            </a:r>
            <a:endParaRPr lang="en-GB" b="1" dirty="0"/>
          </a:p>
        </p:txBody>
      </p:sp>
      <p:sp>
        <p:nvSpPr>
          <p:cNvPr id="64" name="Rectangle 63">
            <a:hlinkClick r:id="rId5" action="ppaction://hlinksldjump"/>
          </p:cNvPr>
          <p:cNvSpPr/>
          <p:nvPr/>
        </p:nvSpPr>
        <p:spPr>
          <a:xfrm>
            <a:off x="3059976" y="256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</a:t>
            </a:r>
            <a:endParaRPr lang="en-GB" b="1" dirty="0"/>
          </a:p>
        </p:txBody>
      </p:sp>
      <p:sp>
        <p:nvSpPr>
          <p:cNvPr id="65" name="Rectangle 64">
            <a:hlinkClick r:id="rId6" action="ppaction://hlinksldjump"/>
          </p:cNvPr>
          <p:cNvSpPr/>
          <p:nvPr/>
        </p:nvSpPr>
        <p:spPr>
          <a:xfrm>
            <a:off x="3059976" y="378904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93608" y="476672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Trigonometry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060120" y="56253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059976" y="44011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3060120" y="50131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(ii)</a:t>
            </a:r>
            <a:endParaRPr lang="en-GB" b="1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4356104" y="13407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</a:p>
          <a:p>
            <a:pPr algn="ctr"/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4356104" y="19527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4356104" y="256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6" name="Rectangle 25">
            <a:hlinkClick r:id="rId13" action="ppaction://hlinksldjump"/>
          </p:cNvPr>
          <p:cNvSpPr/>
          <p:nvPr/>
        </p:nvSpPr>
        <p:spPr>
          <a:xfrm>
            <a:off x="4356104" y="317691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356104" y="378904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356104" y="44011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355976" y="501329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355976" y="56253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5652120" y="13407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(iv)</a:t>
            </a:r>
            <a:endParaRPr lang="en-GB" b="1" dirty="0"/>
          </a:p>
        </p:txBody>
      </p:sp>
      <p:sp>
        <p:nvSpPr>
          <p:cNvPr id="33" name="Rectangle 32">
            <a:hlinkClick r:id="rId19" action="ppaction://hlinksldjump"/>
          </p:cNvPr>
          <p:cNvSpPr/>
          <p:nvPr/>
        </p:nvSpPr>
        <p:spPr>
          <a:xfrm>
            <a:off x="5652120" y="19527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5" name="Rectangle 34">
            <a:hlinkClick r:id="rId20" action="ppaction://hlinksldjump"/>
          </p:cNvPr>
          <p:cNvSpPr/>
          <p:nvPr/>
        </p:nvSpPr>
        <p:spPr>
          <a:xfrm>
            <a:off x="5652120" y="256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37" name="Rectangle 36">
            <a:hlinkClick r:id="rId21" action="ppaction://hlinksldjump"/>
          </p:cNvPr>
          <p:cNvSpPr/>
          <p:nvPr/>
        </p:nvSpPr>
        <p:spPr>
          <a:xfrm>
            <a:off x="107504" y="33376"/>
            <a:ext cx="2196000" cy="37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227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268760"/>
            <a:ext cx="8640958" cy="322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1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928992" cy="408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76" y="4434782"/>
            <a:ext cx="8492248" cy="1730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7" y="234704"/>
            <a:ext cx="9001000" cy="1899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5877" y="4392606"/>
            <a:ext cx="8492248" cy="1772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7" y="2134170"/>
            <a:ext cx="9001000" cy="220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7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620688"/>
            <a:ext cx="8874988" cy="507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61509" y="583916"/>
            <a:ext cx="8874987" cy="2125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(1) for 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61509" y="2708920"/>
            <a:ext cx="8874987" cy="2983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Alternative </a:t>
            </a:r>
            <a:r>
              <a:rPr lang="en-GB" sz="2800" b="1" dirty="0" smtClean="0"/>
              <a:t>(2) </a:t>
            </a:r>
            <a:r>
              <a:rPr lang="en-GB" sz="2800" b="1" dirty="0"/>
              <a:t>for B</a:t>
            </a:r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8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8928992" cy="473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887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1" y="756538"/>
            <a:ext cx="8640958" cy="1377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1" y="2134296"/>
            <a:ext cx="8640958" cy="143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2" y="3573016"/>
            <a:ext cx="8640958" cy="1179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4752528"/>
            <a:ext cx="8640958" cy="899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00808"/>
            <a:ext cx="8784976" cy="17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844824"/>
            <a:ext cx="8928988" cy="225332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1844824"/>
            <a:ext cx="8928990" cy="2253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4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64" y="44624"/>
            <a:ext cx="6677472" cy="4058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98" y="4104928"/>
            <a:ext cx="7158010" cy="217273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233263" y="44624"/>
            <a:ext cx="7254945" cy="6233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7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4624"/>
            <a:ext cx="8784974" cy="464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653136"/>
            <a:ext cx="8784972" cy="155029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42059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81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14588"/>
            <a:ext cx="8208912" cy="36827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559" y="2814588"/>
            <a:ext cx="8208913" cy="3682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8784976" cy="255394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260648"/>
            <a:ext cx="8784976" cy="2553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802536"/>
            <a:ext cx="1102957" cy="733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2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16632"/>
            <a:ext cx="6269698" cy="3024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140968"/>
            <a:ext cx="5760640" cy="359977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475656" y="116632"/>
            <a:ext cx="626969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691680" y="3140968"/>
            <a:ext cx="5760640" cy="3599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190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7" y="908720"/>
            <a:ext cx="8907346" cy="4216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327" y="904274"/>
            <a:ext cx="8907346" cy="422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3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196752"/>
            <a:ext cx="8928990" cy="22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056783" cy="3003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49" y="3068960"/>
            <a:ext cx="6462152" cy="37505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5616" y="548680"/>
            <a:ext cx="7056784" cy="6270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15616" y="23297"/>
            <a:ext cx="7056784" cy="525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5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556792"/>
            <a:ext cx="8928992" cy="22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4019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5" cy="401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0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374248"/>
            <a:ext cx="8784976" cy="431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49098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404664"/>
            <a:ext cx="8784976" cy="54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7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052736"/>
            <a:ext cx="8928990" cy="391011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91884"/>
            <a:ext cx="8784976" cy="5172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69332"/>
            <a:ext cx="8784976" cy="2267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2636912"/>
            <a:ext cx="8784976" cy="2949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3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945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580944"/>
            <a:ext cx="8784976" cy="498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1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916832"/>
            <a:ext cx="8784974" cy="12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56" y="3068960"/>
            <a:ext cx="7149540" cy="3094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5889450"/>
            <a:ext cx="6768750" cy="635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4624"/>
            <a:ext cx="7632848" cy="3215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1600" y="44624"/>
            <a:ext cx="8064896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2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12776"/>
            <a:ext cx="8784976" cy="177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412776"/>
            <a:ext cx="8928992" cy="32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412776"/>
            <a:ext cx="8928994" cy="319548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412776"/>
            <a:ext cx="892899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780928"/>
            <a:ext cx="8928994" cy="185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7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4624"/>
            <a:ext cx="8928990" cy="2488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533376"/>
            <a:ext cx="8928990" cy="3631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27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48680"/>
            <a:ext cx="8928994" cy="2727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284984"/>
            <a:ext cx="8928994" cy="2442644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539408"/>
            <a:ext cx="8928994" cy="801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1350040"/>
            <a:ext cx="8928994" cy="27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2" y="1628800"/>
            <a:ext cx="8928995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2" y="2204864"/>
            <a:ext cx="8928995" cy="1070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2" y="3275712"/>
            <a:ext cx="8928995" cy="245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373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08720"/>
            <a:ext cx="8928992" cy="34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51488"/>
            <a:ext cx="8496942" cy="442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951488"/>
            <a:ext cx="8496943" cy="3629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4581128"/>
            <a:ext cx="8496943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035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5266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764704"/>
            <a:ext cx="8928992" cy="4526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6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916832"/>
            <a:ext cx="8928990" cy="16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4831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620688"/>
            <a:ext cx="8784976" cy="4831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592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36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8507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3356992"/>
            <a:ext cx="8352928" cy="2823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8935"/>
          <a:stretch/>
        </p:blipFill>
        <p:spPr>
          <a:xfrm>
            <a:off x="1106456" y="6390597"/>
            <a:ext cx="6705903" cy="2266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06456" y="6309320"/>
            <a:ext cx="6705903" cy="307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332656"/>
            <a:ext cx="835292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12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2621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" y="2996952"/>
            <a:ext cx="8352926" cy="2135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260648"/>
            <a:ext cx="8496945" cy="2645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7" y="2996952"/>
            <a:ext cx="8352926" cy="2135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6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30880"/>
            <a:ext cx="7740036" cy="2762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6122610"/>
            <a:ext cx="993453" cy="3211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7544" y="3330880"/>
            <a:ext cx="7740036" cy="3112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961" y="188640"/>
            <a:ext cx="5627874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734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963960" y="188640"/>
            <a:ext cx="5627875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88" y="6048672"/>
            <a:ext cx="1223120" cy="81337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7016" y="6048672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8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4704"/>
            <a:ext cx="8928992" cy="440325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4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873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8" y="441525"/>
            <a:ext cx="8496944" cy="2339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2780929"/>
            <a:ext cx="8496944" cy="260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3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496946" cy="60907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7" y="260647"/>
            <a:ext cx="8496946" cy="6103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021288"/>
            <a:ext cx="954742" cy="9547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1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348880"/>
            <a:ext cx="8640958" cy="13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3278" y="6170238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836712"/>
            <a:ext cx="8784974" cy="488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1340768"/>
            <a:ext cx="7344817" cy="4010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764704"/>
            <a:ext cx="8784974" cy="458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825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396874"/>
            <a:ext cx="6748464" cy="3667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9" y="4069282"/>
            <a:ext cx="6748462" cy="20240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7768" y="396874"/>
            <a:ext cx="6748463" cy="5696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9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62" y="764704"/>
            <a:ext cx="8522276" cy="44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4" y="188640"/>
            <a:ext cx="8784972" cy="1178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90" y="1414805"/>
            <a:ext cx="7200800" cy="4706705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170238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3" y="188640"/>
            <a:ext cx="8784973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3" y="1916832"/>
            <a:ext cx="8784973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63689" y="4077072"/>
            <a:ext cx="7272807" cy="2044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22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59" y="980728"/>
            <a:ext cx="8549282" cy="35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4" y="5733256"/>
            <a:ext cx="7120372" cy="540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3933056"/>
            <a:ext cx="7120368" cy="17758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11815" y="3933055"/>
            <a:ext cx="7120369" cy="2340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5" y="116632"/>
            <a:ext cx="7120370" cy="110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15" y="1252144"/>
            <a:ext cx="7120370" cy="2608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1815" y="116633"/>
            <a:ext cx="7120369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6047210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18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3861048"/>
            <a:ext cx="7120370" cy="2954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1815" y="3861047"/>
            <a:ext cx="712037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47210"/>
            <a:ext cx="1152128" cy="76616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32591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04665"/>
            <a:ext cx="8640960" cy="3259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7051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2144758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47210"/>
            <a:ext cx="1152128" cy="76616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332656"/>
            <a:ext cx="8352926" cy="2144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2660550"/>
            <a:ext cx="8352926" cy="30727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5537" y="2660548"/>
            <a:ext cx="8352926" cy="3072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9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2" y="260648"/>
            <a:ext cx="6278524" cy="1960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2" y="2337986"/>
            <a:ext cx="7632846" cy="39159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1602" y="260648"/>
            <a:ext cx="7632846" cy="5993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8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298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59528"/>
            <a:ext cx="8784974" cy="3293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7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7" y="355814"/>
            <a:ext cx="8486626" cy="3793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9" y="4205902"/>
            <a:ext cx="8486622" cy="1527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9" y="298991"/>
            <a:ext cx="8486622" cy="1415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8688" y="1714325"/>
            <a:ext cx="8486623" cy="2434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8686" y="4149080"/>
            <a:ext cx="848662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480714"/>
            <a:ext cx="8496942" cy="1006914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0298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548680"/>
            <a:ext cx="8496944" cy="3932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4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6" y="332656"/>
            <a:ext cx="8486628" cy="2772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3114398"/>
            <a:ext cx="8486632" cy="30509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4" y="332656"/>
            <a:ext cx="848662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8684" y="1340769"/>
            <a:ext cx="8486627" cy="176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8686" y="3097976"/>
            <a:ext cx="8486625" cy="153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8684" y="4630686"/>
            <a:ext cx="8486627" cy="1534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35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370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836713"/>
            <a:ext cx="8496943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2204865"/>
            <a:ext cx="8496943" cy="194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4149079"/>
            <a:ext cx="8496943" cy="108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559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68102"/>
            <a:ext cx="6892614" cy="62012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9437" y="468102"/>
            <a:ext cx="6932923" cy="6201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0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6712"/>
            <a:ext cx="8784974" cy="40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22" y="2605873"/>
            <a:ext cx="7356594" cy="36314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9821" y="3944969"/>
            <a:ext cx="7356595" cy="2315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 (ii) 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22" y="44624"/>
            <a:ext cx="7356594" cy="25613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9823" y="2605873"/>
            <a:ext cx="7356594" cy="133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 (ii) 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59823" y="44624"/>
            <a:ext cx="7356594" cy="2561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124744"/>
            <a:ext cx="8784974" cy="4237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5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0294"/>
            <a:ext cx="8640958" cy="5477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66752"/>
            <a:ext cx="8640958" cy="276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3429000"/>
            <a:ext cx="8640959" cy="276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9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2" y="332656"/>
            <a:ext cx="8661216" cy="5760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92" y="332656"/>
            <a:ext cx="866121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41392" y="3284984"/>
            <a:ext cx="8661216" cy="2808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972460"/>
            <a:ext cx="984932" cy="984932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0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75" y="476672"/>
            <a:ext cx="8013650" cy="5328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5174" y="476672"/>
            <a:ext cx="8013651" cy="532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9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460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692696"/>
            <a:ext cx="8352925" cy="446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64" y="5589240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6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564424"/>
            <a:ext cx="5904656" cy="324895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340768"/>
            <a:ext cx="5904656" cy="2174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44624"/>
            <a:ext cx="3024336" cy="12338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1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920880" cy="59785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57" y="4365104"/>
            <a:ext cx="7920883" cy="1874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11559" y="260648"/>
            <a:ext cx="7920881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58" y="1556792"/>
            <a:ext cx="792088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11557" y="2492896"/>
            <a:ext cx="792088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2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4111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268760"/>
            <a:ext cx="8640957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924944"/>
            <a:ext cx="8640957" cy="2455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7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916832"/>
            <a:ext cx="8784974" cy="18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42" y="369332"/>
            <a:ext cx="8038594" cy="63991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0542" y="2276872"/>
            <a:ext cx="8038594" cy="449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60542" y="350800"/>
            <a:ext cx="8038594" cy="1926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2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00808"/>
            <a:ext cx="8640960" cy="30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59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5198714"/>
            <a:ext cx="1152128" cy="260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501008"/>
            <a:ext cx="8496944" cy="1958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9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404664"/>
            <a:ext cx="8352926" cy="3614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4005064"/>
            <a:ext cx="8352926" cy="15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25573"/>
            <a:ext cx="8496942" cy="3806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525573"/>
            <a:ext cx="8496944" cy="132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852937"/>
            <a:ext cx="8496944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356992"/>
            <a:ext cx="8496944" cy="75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4113994"/>
            <a:ext cx="8496944" cy="399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(i)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513234"/>
            <a:ext cx="8496944" cy="81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63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927140"/>
            <a:ext cx="8496946" cy="44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412776"/>
            <a:ext cx="8496940" cy="3215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361693"/>
            <a:ext cx="8496944" cy="1010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372495"/>
            <a:ext cx="8496944" cy="912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284984"/>
            <a:ext cx="8496944" cy="1343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237476"/>
            <a:ext cx="7632846" cy="5711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9" y="237476"/>
            <a:ext cx="7632846" cy="571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9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021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522466"/>
            <a:ext cx="8496944" cy="5048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315942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69332"/>
            <a:ext cx="8496944" cy="5351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943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175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548680"/>
            <a:ext cx="8784973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3" y="3645024"/>
            <a:ext cx="8784974" cy="207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28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57906"/>
            <a:ext cx="8640960" cy="51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4490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4797152"/>
            <a:ext cx="8496946" cy="134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06443"/>
            <a:ext cx="8496944" cy="1826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132857"/>
            <a:ext cx="8496944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4797152"/>
            <a:ext cx="8496944" cy="1343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4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293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268760"/>
            <a:ext cx="8640959" cy="3293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34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32656"/>
            <a:ext cx="7776862" cy="4686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013176"/>
            <a:ext cx="7776864" cy="830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7" y="332656"/>
            <a:ext cx="7756117" cy="5544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1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26204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836712"/>
            <a:ext cx="8496944" cy="4262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273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03612"/>
            <a:ext cx="8640958" cy="36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77374"/>
            <a:ext cx="8496942" cy="3587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51160"/>
            <a:ext cx="8496944" cy="3613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6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2788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96752"/>
            <a:ext cx="8496944" cy="278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3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500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306442"/>
            <a:ext cx="8640957" cy="257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876550"/>
            <a:ext cx="8640957" cy="2974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31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76672"/>
            <a:ext cx="8640956" cy="49462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76672"/>
            <a:ext cx="8640957" cy="494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2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76872"/>
            <a:ext cx="8640960" cy="6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941168"/>
            <a:ext cx="8208912" cy="791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0678"/>
            <a:ext cx="8208912" cy="4652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290678"/>
            <a:ext cx="8208911" cy="544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96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9" y="44624"/>
            <a:ext cx="5760642" cy="3392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429000"/>
            <a:ext cx="5760640" cy="342935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91679" y="44624"/>
            <a:ext cx="5760641" cy="6813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89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612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4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338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51161"/>
            <a:ext cx="8496944" cy="1021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796430"/>
            <a:ext cx="8496942" cy="235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4149080"/>
            <a:ext cx="8496942" cy="977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146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449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64704"/>
            <a:ext cx="849694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2420888"/>
            <a:ext cx="8496945" cy="281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240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746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484784"/>
            <a:ext cx="8640957" cy="27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5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196752"/>
            <a:ext cx="8784974" cy="27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30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22467"/>
            <a:ext cx="8496944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3402787"/>
            <a:ext cx="8496942" cy="210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225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844824"/>
            <a:ext cx="8496946" cy="2210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844824"/>
            <a:ext cx="8496944" cy="2210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27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216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836712"/>
            <a:ext cx="8640957" cy="421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8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3370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124744"/>
            <a:ext cx="8640960" cy="337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2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08720"/>
            <a:ext cx="8640958" cy="40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682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20688"/>
            <a:ext cx="8496944" cy="20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660526"/>
            <a:ext cx="8496942" cy="264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42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59784"/>
            <a:ext cx="8496942" cy="4469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33570"/>
            <a:ext cx="8496944" cy="2551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3284984"/>
            <a:ext cx="8496942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983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628800"/>
            <a:ext cx="8496940" cy="2450698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628800"/>
            <a:ext cx="8496942" cy="245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803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5041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22466"/>
            <a:ext cx="8496944" cy="506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4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6672"/>
            <a:ext cx="7920880" cy="60808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08" y="476672"/>
            <a:ext cx="7920880" cy="608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8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37112"/>
            <a:ext cx="7200800" cy="187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4" y="116632"/>
            <a:ext cx="7200802" cy="43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905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20688"/>
            <a:ext cx="849694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700808"/>
            <a:ext cx="849694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2708920"/>
            <a:ext cx="8496941" cy="2817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803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764704"/>
            <a:ext cx="8496940" cy="3772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33570"/>
            <a:ext cx="8496944" cy="1958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691660"/>
            <a:ext cx="8496942" cy="184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182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564904"/>
            <a:ext cx="8496942" cy="3267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2538212"/>
            <a:ext cx="8496941" cy="329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279234"/>
            <a:ext cx="8496942" cy="258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30" y="358870"/>
            <a:ext cx="8496940" cy="189131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332656"/>
            <a:ext cx="8496942" cy="220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45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16832"/>
            <a:ext cx="8496944" cy="12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1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625296"/>
            <a:ext cx="5328592" cy="972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89" y="260648"/>
            <a:ext cx="7245222" cy="5328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9389" y="260648"/>
            <a:ext cx="7245222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7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6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515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38490"/>
            <a:ext cx="8496944" cy="189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635416"/>
            <a:ext cx="8496942" cy="2644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972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34888"/>
            <a:ext cx="8496942" cy="30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03754"/>
            <a:ext cx="8496944" cy="3117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1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0597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1196752"/>
            <a:ext cx="8496941" cy="3059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1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029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954514"/>
            <a:ext cx="8640960" cy="21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068960"/>
            <a:ext cx="8640960" cy="1964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608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860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954514"/>
            <a:ext cx="8640960" cy="194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2895990"/>
            <a:ext cx="8640960" cy="1944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85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496944" cy="2723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844824"/>
            <a:ext cx="8496944" cy="272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50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88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491956"/>
            <a:ext cx="8496944" cy="1803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3212976"/>
            <a:ext cx="8496942" cy="2348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2295752"/>
            <a:ext cx="8496942" cy="917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835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6" y="332656"/>
            <a:ext cx="7838568" cy="58110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2717" y="285076"/>
            <a:ext cx="7838568" cy="321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52715" y="3501008"/>
            <a:ext cx="7838569" cy="264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3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1903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882506"/>
            <a:ext cx="8496944" cy="1898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780928"/>
            <a:ext cx="8496942" cy="234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139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1715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060848"/>
            <a:ext cx="8496940" cy="36922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332656"/>
            <a:ext cx="8496941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3573016"/>
            <a:ext cx="8496941" cy="218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058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60648"/>
            <a:ext cx="8208910" cy="447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4725144"/>
            <a:ext cx="8208910" cy="1151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260648"/>
            <a:ext cx="8208911" cy="5616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</a:t>
            </a:r>
            <a:r>
              <a:rPr lang="en-GB" sz="2800" b="1" dirty="0"/>
              <a:t>i</a:t>
            </a:r>
            <a:r>
              <a:rPr lang="en-GB" sz="2800" b="1" dirty="0" smtClean="0"/>
              <a:t>) 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72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3882828"/>
            <a:ext cx="7344816" cy="2786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98452"/>
            <a:ext cx="7344818" cy="33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738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80728"/>
            <a:ext cx="8496944" cy="1150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559336"/>
            <a:ext cx="8496942" cy="79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2130884"/>
            <a:ext cx="8496942" cy="428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9" y="3356992"/>
            <a:ext cx="849694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9" y="3785444"/>
            <a:ext cx="8496942" cy="95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322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846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58988"/>
            <a:ext cx="8496944" cy="1949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508044"/>
            <a:ext cx="8496942" cy="1857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4365104"/>
            <a:ext cx="8496941" cy="103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572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700808"/>
            <a:ext cx="8496940" cy="20616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1700808"/>
            <a:ext cx="8496941" cy="440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141132"/>
            <a:ext cx="8496941" cy="1621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2867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4664"/>
            <a:ext cx="8064896" cy="541802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6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2997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9" y="3356992"/>
            <a:ext cx="6748462" cy="2780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2656"/>
            <a:ext cx="8496944" cy="299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97768" y="3329866"/>
            <a:ext cx="6748463" cy="2807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3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052736"/>
            <a:ext cx="8784974" cy="3315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4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4" y="764704"/>
            <a:ext cx="8752652" cy="4462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74" y="764704"/>
            <a:ext cx="875265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95674" y="3861048"/>
            <a:ext cx="8752652" cy="1366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6021288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1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02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52020"/>
            <a:ext cx="8496944" cy="3941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293096"/>
            <a:ext cx="8496944" cy="138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3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404662"/>
            <a:ext cx="6519794" cy="61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4" y="1340768"/>
            <a:ext cx="8752652" cy="3415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74" y="1306028"/>
            <a:ext cx="8752652" cy="1590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95674" y="2896968"/>
            <a:ext cx="8752652" cy="185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6021288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8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178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764704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2420888"/>
            <a:ext cx="8640960" cy="2522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6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556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908720"/>
            <a:ext cx="8784975" cy="3628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24744"/>
            <a:ext cx="8496942" cy="306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5" y="548680"/>
            <a:ext cx="8752650" cy="482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74" y="548680"/>
            <a:ext cx="8752652" cy="319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95674" y="3742750"/>
            <a:ext cx="8752652" cy="1649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9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048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972744"/>
            <a:ext cx="8640960" cy="313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4112308"/>
            <a:ext cx="8640960" cy="94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2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541149"/>
            <a:ext cx="5919358" cy="4199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116632"/>
            <a:ext cx="5919358" cy="24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5312"/>
            <a:ext cx="7776864" cy="5892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3568" y="5013176"/>
            <a:ext cx="7771930" cy="124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83568" y="341948"/>
            <a:ext cx="7771930" cy="157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83568" y="1916832"/>
            <a:ext cx="777193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83568" y="3356992"/>
            <a:ext cx="777193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436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15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72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48680"/>
            <a:ext cx="864096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2060848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3356992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4653136"/>
            <a:ext cx="8640960" cy="867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024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88840"/>
            <a:ext cx="8496944" cy="1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3545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957400"/>
            <a:ext cx="7344816" cy="2567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332656"/>
            <a:ext cx="7920880" cy="354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27584" y="3957400"/>
            <a:ext cx="7344816" cy="2567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0189" y="5877272"/>
            <a:ext cx="1407675" cy="93610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0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66457"/>
            <a:ext cx="6748464" cy="6725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8" y="66457"/>
            <a:ext cx="6748464" cy="672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052736"/>
            <a:ext cx="8784974" cy="35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06616"/>
            <a:ext cx="6748462" cy="1211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49346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332656"/>
            <a:ext cx="8784975" cy="4934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15617" y="5406616"/>
            <a:ext cx="6748462" cy="1211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5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8208912" cy="4014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052736"/>
            <a:ext cx="8208912" cy="4014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7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4624"/>
            <a:ext cx="7200800" cy="5888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44624"/>
            <a:ext cx="7200800" cy="5888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0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40" y="332656"/>
            <a:ext cx="6840120" cy="5904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1940" y="332656"/>
            <a:ext cx="68401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4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40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95978"/>
            <a:ext cx="8496944" cy="3389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095978"/>
            <a:ext cx="8496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032082"/>
            <a:ext cx="8496944" cy="2477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191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359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764704"/>
            <a:ext cx="8496944" cy="1112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1877290"/>
            <a:ext cx="8496944" cy="3246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382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536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04664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0" y="1556792"/>
            <a:ext cx="8640959" cy="4384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340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7768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3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694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3317890"/>
            <a:ext cx="8064895" cy="903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39552" y="332656"/>
            <a:ext cx="8064896" cy="2985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2" y="4221088"/>
            <a:ext cx="8064895" cy="1829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8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680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32656"/>
            <a:ext cx="8208912" cy="5680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552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08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17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5420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196752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916832"/>
            <a:ext cx="8640960" cy="2821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0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98" y="44624"/>
            <a:ext cx="5302604" cy="4063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698" y="4119541"/>
            <a:ext cx="5302604" cy="26541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0698" y="44625"/>
            <a:ext cx="5302604" cy="672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7874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61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24744"/>
            <a:ext cx="8784972" cy="2518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2204864"/>
            <a:ext cx="8784973" cy="146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1124744"/>
            <a:ext cx="878497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81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36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2992"/>
            <a:ext cx="8496944" cy="6046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780928"/>
            <a:ext cx="8496943" cy="3582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269378"/>
            <a:ext cx="8496943" cy="251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7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4403"/>
            <a:ext cx="8496944" cy="55958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01297"/>
            <a:ext cx="8496944" cy="5628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66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168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65562"/>
            <a:ext cx="8496942" cy="519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01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31323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3313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22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386660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24744"/>
            <a:ext cx="8640960" cy="386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24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84833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980728"/>
            <a:ext cx="8640960" cy="3848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18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908720"/>
            <a:ext cx="8784972" cy="26187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908720"/>
            <a:ext cx="8784974" cy="2618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4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431" y="116632"/>
            <a:ext cx="5661138" cy="6624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1432" y="116632"/>
            <a:ext cx="5661138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8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65" y="980728"/>
            <a:ext cx="8683070" cy="33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3617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284984"/>
            <a:ext cx="8640959" cy="136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  <a:r>
              <a:rPr lang="en-GB" sz="2800" b="1" dirty="0" smtClean="0"/>
              <a:t>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19" y="1268760"/>
            <a:ext cx="864095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74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98730"/>
            <a:ext cx="8640960" cy="4142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798730"/>
            <a:ext cx="8640959" cy="414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6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472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32334"/>
            <a:ext cx="8496943" cy="5472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3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496944" cy="203807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844824"/>
            <a:ext cx="8496944" cy="203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94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517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59" cy="4517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1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60764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701842"/>
            <a:ext cx="8640960" cy="4598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65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980728"/>
            <a:ext cx="8784972" cy="3692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980728"/>
            <a:ext cx="8784973" cy="3692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9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827584" y="126876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827712" y="256496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827584" y="450918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827584" y="580526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051720" y="580532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051720" y="450918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37278" y="332656"/>
            <a:ext cx="61590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</a:t>
            </a:r>
            <a:r>
              <a:rPr lang="en-GB" sz="4400" dirty="0" err="1" smtClean="0">
                <a:latin typeface="Comic Sans MS" pitchFamily="66" charset="0"/>
              </a:rPr>
              <a:t>SpecTrigonometry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2051848" y="191689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051720" y="321304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3275856" y="256496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3275856" y="450918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 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3275856" y="580532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499992" y="191689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(i)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499992" y="321297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4499992" y="450918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(i)</a:t>
            </a:r>
            <a:endParaRPr lang="en-GB" b="1" dirty="0"/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4499992" y="580532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5725480" y="191689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(i)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2051848" y="126876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2051720" y="256496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827584" y="1916832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827584" y="321304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(ii)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827584" y="386104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827584" y="515725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(iii)</a:t>
            </a:r>
            <a:endParaRPr lang="en-GB" b="1" dirty="0"/>
          </a:p>
        </p:txBody>
      </p:sp>
      <p:sp>
        <p:nvSpPr>
          <p:cNvPr id="36" name="Rectangle 35">
            <a:hlinkClick r:id="rId24" action="ppaction://hlinksldjump"/>
          </p:cNvPr>
          <p:cNvSpPr/>
          <p:nvPr/>
        </p:nvSpPr>
        <p:spPr>
          <a:xfrm>
            <a:off x="2051720" y="386104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7" name="Rectangle 36">
            <a:hlinkClick r:id="rId25" action="ppaction://hlinksldjump"/>
          </p:cNvPr>
          <p:cNvSpPr/>
          <p:nvPr/>
        </p:nvSpPr>
        <p:spPr>
          <a:xfrm>
            <a:off x="2051848" y="515725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3275984" y="126882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3275984" y="191689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(iii)</a:t>
            </a:r>
            <a:endParaRPr lang="en-GB" b="1" dirty="0"/>
          </a:p>
        </p:txBody>
      </p:sp>
      <p:sp>
        <p:nvSpPr>
          <p:cNvPr id="40" name="Rectangle 39">
            <a:hlinkClick r:id="rId28" action="ppaction://hlinksldjump"/>
          </p:cNvPr>
          <p:cNvSpPr/>
          <p:nvPr/>
        </p:nvSpPr>
        <p:spPr>
          <a:xfrm>
            <a:off x="3275856" y="321304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1" name="Rectangle 40">
            <a:hlinkClick r:id="rId29" action="ppaction://hlinksldjump"/>
          </p:cNvPr>
          <p:cNvSpPr/>
          <p:nvPr/>
        </p:nvSpPr>
        <p:spPr>
          <a:xfrm>
            <a:off x="3275856" y="3861112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(iii)</a:t>
            </a:r>
            <a:endParaRPr lang="en-GB" b="1" dirty="0"/>
          </a:p>
        </p:txBody>
      </p:sp>
      <p:sp>
        <p:nvSpPr>
          <p:cNvPr id="42" name="Rectangle 41">
            <a:hlinkClick r:id="rId30" action="ppaction://hlinksldjump"/>
          </p:cNvPr>
          <p:cNvSpPr/>
          <p:nvPr/>
        </p:nvSpPr>
        <p:spPr>
          <a:xfrm>
            <a:off x="3275856" y="515725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 </a:t>
            </a:r>
            <a:endParaRPr lang="en-GB" b="1" dirty="0"/>
          </a:p>
        </p:txBody>
      </p:sp>
      <p:sp>
        <p:nvSpPr>
          <p:cNvPr id="43" name="Rectangle 42">
            <a:hlinkClick r:id="rId31" action="ppaction://hlinksldjump"/>
          </p:cNvPr>
          <p:cNvSpPr/>
          <p:nvPr/>
        </p:nvSpPr>
        <p:spPr>
          <a:xfrm>
            <a:off x="4499992" y="126876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4499992" y="256496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(ii)</a:t>
            </a:r>
            <a:endParaRPr lang="en-GB" b="1" dirty="0"/>
          </a:p>
        </p:txBody>
      </p:sp>
      <p:sp>
        <p:nvSpPr>
          <p:cNvPr id="45" name="Rectangle 44">
            <a:hlinkClick r:id="rId33" action="ppaction://hlinksldjump"/>
          </p:cNvPr>
          <p:cNvSpPr/>
          <p:nvPr/>
        </p:nvSpPr>
        <p:spPr>
          <a:xfrm>
            <a:off x="4499992" y="3861112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47" name="Rectangle 46">
            <a:hlinkClick r:id="rId34" action="ppaction://hlinksldjump"/>
          </p:cNvPr>
          <p:cNvSpPr/>
          <p:nvPr/>
        </p:nvSpPr>
        <p:spPr>
          <a:xfrm>
            <a:off x="4499992" y="515725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(ii)</a:t>
            </a:r>
            <a:endParaRPr lang="en-GB" b="1" dirty="0"/>
          </a:p>
        </p:txBody>
      </p:sp>
      <p:sp>
        <p:nvSpPr>
          <p:cNvPr id="48" name="Rectangle 47">
            <a:hlinkClick r:id="rId35" action="ppaction://hlinksldjump"/>
          </p:cNvPr>
          <p:cNvSpPr/>
          <p:nvPr/>
        </p:nvSpPr>
        <p:spPr>
          <a:xfrm>
            <a:off x="5725480" y="126882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5725480" y="256496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(ii)</a:t>
            </a:r>
            <a:endParaRPr lang="en-GB" b="1" dirty="0"/>
          </a:p>
        </p:txBody>
      </p:sp>
      <p:sp>
        <p:nvSpPr>
          <p:cNvPr id="49" name="Rectangle 48">
            <a:hlinkClick r:id="rId37" action="ppaction://hlinksldjump"/>
          </p:cNvPr>
          <p:cNvSpPr/>
          <p:nvPr/>
        </p:nvSpPr>
        <p:spPr>
          <a:xfrm>
            <a:off x="5724128" y="321304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(i)</a:t>
            </a:r>
            <a:endParaRPr lang="en-GB" b="1" dirty="0"/>
          </a:p>
        </p:txBody>
      </p:sp>
      <p:sp>
        <p:nvSpPr>
          <p:cNvPr id="50" name="Rectangle 49">
            <a:hlinkClick r:id="rId38" action="ppaction://hlinksldjump"/>
          </p:cNvPr>
          <p:cNvSpPr/>
          <p:nvPr/>
        </p:nvSpPr>
        <p:spPr>
          <a:xfrm>
            <a:off x="5724128" y="3861112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(ii)</a:t>
            </a:r>
            <a:endParaRPr lang="en-GB" b="1" dirty="0"/>
          </a:p>
        </p:txBody>
      </p:sp>
      <p:sp>
        <p:nvSpPr>
          <p:cNvPr id="51" name="Rectangle 50">
            <a:hlinkClick r:id="rId39" action="ppaction://hlinksldjump"/>
          </p:cNvPr>
          <p:cNvSpPr/>
          <p:nvPr/>
        </p:nvSpPr>
        <p:spPr>
          <a:xfrm>
            <a:off x="5724128" y="450918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2" name="Rectangle 51">
            <a:hlinkClick r:id="rId40" action="ppaction://hlinksldjump"/>
          </p:cNvPr>
          <p:cNvSpPr/>
          <p:nvPr/>
        </p:nvSpPr>
        <p:spPr>
          <a:xfrm>
            <a:off x="5724128" y="515725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(ii)</a:t>
            </a:r>
            <a:endParaRPr lang="en-GB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5724128" y="580532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(iii)</a:t>
            </a:r>
            <a:endParaRPr lang="en-GB" b="1" dirty="0"/>
          </a:p>
        </p:txBody>
      </p:sp>
      <p:sp>
        <p:nvSpPr>
          <p:cNvPr id="54" name="Rectangle 53">
            <a:hlinkClick r:id="rId42" action="ppaction://hlinksldjump"/>
          </p:cNvPr>
          <p:cNvSpPr/>
          <p:nvPr/>
        </p:nvSpPr>
        <p:spPr>
          <a:xfrm>
            <a:off x="6948392" y="1268760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5" name="Rectangle 54">
            <a:hlinkClick r:id="rId43" action="ppaction://hlinksldjump"/>
          </p:cNvPr>
          <p:cNvSpPr/>
          <p:nvPr/>
        </p:nvSpPr>
        <p:spPr>
          <a:xfrm>
            <a:off x="6948264" y="191689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(ii)</a:t>
            </a:r>
            <a:endParaRPr lang="en-GB" b="1" dirty="0"/>
          </a:p>
        </p:txBody>
      </p:sp>
      <p:sp>
        <p:nvSpPr>
          <p:cNvPr id="56" name="Rectangle 55">
            <a:hlinkClick r:id="rId44" action="ppaction://hlinksldjump"/>
          </p:cNvPr>
          <p:cNvSpPr/>
          <p:nvPr/>
        </p:nvSpPr>
        <p:spPr>
          <a:xfrm>
            <a:off x="6948264" y="2564968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(iii)</a:t>
            </a:r>
            <a:endParaRPr lang="en-GB" b="1" dirty="0"/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6948264" y="321297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8" name="Rectangle 57">
            <a:hlinkClick r:id="rId46" action="ppaction://hlinksldjump"/>
          </p:cNvPr>
          <p:cNvSpPr/>
          <p:nvPr/>
        </p:nvSpPr>
        <p:spPr>
          <a:xfrm>
            <a:off x="6948264" y="3861112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59" name="Rectangle 58">
            <a:hlinkClick r:id="rId47" action="ppaction://hlinksldjump"/>
          </p:cNvPr>
          <p:cNvSpPr/>
          <p:nvPr/>
        </p:nvSpPr>
        <p:spPr>
          <a:xfrm>
            <a:off x="6948264" y="4509184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0" name="Rectangle 59">
            <a:hlinkClick r:id="rId48" action="ppaction://hlinksldjump"/>
          </p:cNvPr>
          <p:cNvSpPr/>
          <p:nvPr/>
        </p:nvSpPr>
        <p:spPr>
          <a:xfrm>
            <a:off x="6948264" y="5157256"/>
            <a:ext cx="1152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(ii)</a:t>
            </a:r>
            <a:endParaRPr lang="en-GB" b="1" dirty="0"/>
          </a:p>
        </p:txBody>
      </p:sp>
      <p:sp>
        <p:nvSpPr>
          <p:cNvPr id="61" name="Rectangle 60">
            <a:hlinkClick r:id="rId49" action="ppaction://hlinksldjump"/>
          </p:cNvPr>
          <p:cNvSpPr/>
          <p:nvPr/>
        </p:nvSpPr>
        <p:spPr>
          <a:xfrm>
            <a:off x="107504" y="33376"/>
            <a:ext cx="2196000" cy="37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</a:p>
        </p:txBody>
      </p:sp>
    </p:spTree>
    <p:extLst>
      <p:ext uri="{BB962C8B-B14F-4D97-AF65-F5344CB8AC3E}">
        <p14:creationId xmlns:p14="http://schemas.microsoft.com/office/powerpoint/2010/main" val="24199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5445224"/>
            <a:ext cx="7488830" cy="531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76864" cy="49816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7" y="332656"/>
            <a:ext cx="7771931" cy="505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27586" y="5409964"/>
            <a:ext cx="7488830" cy="566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97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653136"/>
            <a:ext cx="8928992" cy="85270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548680"/>
            <a:ext cx="8928992" cy="41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92696"/>
            <a:ext cx="8928990" cy="4710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692697"/>
            <a:ext cx="8928991" cy="129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988840"/>
            <a:ext cx="8928991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3789040"/>
            <a:ext cx="892899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4509120"/>
            <a:ext cx="8928991" cy="893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885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7488832" cy="255436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32656"/>
            <a:ext cx="7488832" cy="28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40552"/>
            <a:ext cx="7488832" cy="356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240952"/>
            <a:ext cx="6912768" cy="2284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1" y="608157"/>
            <a:ext cx="7488832" cy="88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59" y="2644172"/>
            <a:ext cx="7488833" cy="1564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15617" y="4240950"/>
            <a:ext cx="6912768" cy="228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11559" y="1493060"/>
            <a:ext cx="7488833" cy="115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243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268760"/>
            <a:ext cx="8784974" cy="29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6411768" cy="3357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28" y="3552786"/>
            <a:ext cx="5760640" cy="319528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59631" y="87480"/>
            <a:ext cx="6411769" cy="132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259631" y="1412776"/>
            <a:ext cx="6411769" cy="2090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873228" y="3552786"/>
            <a:ext cx="5760640" cy="3195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06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35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8" y="2996952"/>
            <a:ext cx="6917364" cy="3698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8" y="116632"/>
            <a:ext cx="6917364" cy="27659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13319" y="116632"/>
            <a:ext cx="6917362" cy="2765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13318" y="2996952"/>
            <a:ext cx="6917363" cy="3698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364" y="4746089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81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33347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052736"/>
            <a:ext cx="8784975" cy="333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7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700808"/>
            <a:ext cx="8784974" cy="21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8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653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1556792"/>
            <a:ext cx="864096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996952"/>
            <a:ext cx="8640960" cy="123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793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02076"/>
            <a:ext cx="3744416" cy="3254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87420"/>
            <a:ext cx="8496944" cy="2761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2" y="908720"/>
            <a:ext cx="8778576" cy="4012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82712" y="908720"/>
            <a:ext cx="877857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82712" y="2132856"/>
            <a:ext cx="8778576" cy="278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107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32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672"/>
            <a:ext cx="7632848" cy="3078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600" y="59474"/>
            <a:ext cx="7632848" cy="714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971600" y="2313296"/>
            <a:ext cx="7632848" cy="827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(B)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600" y="774344"/>
            <a:ext cx="7632848" cy="1538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(A)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3144166"/>
            <a:ext cx="6411912" cy="36692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3608" y="3140968"/>
            <a:ext cx="6411912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i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621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0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96752"/>
            <a:ext cx="8784976" cy="31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653136"/>
            <a:ext cx="8928990" cy="17917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3" y="6115966"/>
            <a:ext cx="8928992" cy="32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7504" y="4653136"/>
            <a:ext cx="8928991" cy="146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52374"/>
            <a:ext cx="8928990" cy="43007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6" y="2276872"/>
            <a:ext cx="8928990" cy="2399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352374"/>
            <a:ext cx="8928990" cy="1510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863141"/>
            <a:ext cx="8928990" cy="413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3480123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6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7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1230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700808"/>
            <a:ext cx="8784974" cy="4247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4" cy="123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700808"/>
            <a:ext cx="8784974" cy="4247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 for C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6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6712"/>
            <a:ext cx="8784974" cy="37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44982"/>
            <a:ext cx="8640958" cy="4748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2" y="744982"/>
            <a:ext cx="864095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2" y="3193254"/>
            <a:ext cx="8640958" cy="232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7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7" y="548680"/>
            <a:ext cx="8907346" cy="48597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327" y="548680"/>
            <a:ext cx="8907346" cy="4859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20825"/>
            <a:ext cx="8496944" cy="42448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4869159"/>
            <a:ext cx="8496944" cy="179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624"/>
            <a:ext cx="8064896" cy="2340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8459"/>
            <a:ext cx="8064896" cy="238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420825"/>
            <a:ext cx="8496944" cy="2448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832648"/>
            <a:ext cx="1124744" cy="11247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-36512" y="25135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573325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5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43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6" y="1844824"/>
            <a:ext cx="7865308" cy="4122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1381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19" y="392946"/>
            <a:ext cx="8640961" cy="139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39345" y="1844825"/>
            <a:ext cx="7865309" cy="2736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39345" y="4581128"/>
            <a:ext cx="7865309" cy="1385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89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908720"/>
            <a:ext cx="8784974" cy="425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548680"/>
            <a:ext cx="8784980" cy="4812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1" y="548680"/>
            <a:ext cx="8784977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0" y="2564905"/>
            <a:ext cx="8784978" cy="1152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0" y="3717032"/>
            <a:ext cx="8784978" cy="166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861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92696"/>
            <a:ext cx="8784976" cy="48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581128"/>
            <a:ext cx="8784974" cy="15668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2" y="4950220"/>
            <a:ext cx="8784975" cy="119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8784976" cy="40408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548680"/>
            <a:ext cx="878497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2276872"/>
            <a:ext cx="8784975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4563812"/>
            <a:ext cx="8784975" cy="3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602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412776"/>
            <a:ext cx="8784974" cy="23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79162"/>
            <a:ext cx="8784976" cy="41060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944380"/>
            <a:ext cx="8784975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2419872"/>
            <a:ext cx="8784975" cy="2665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4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46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1087</TotalTime>
  <Words>1392</Words>
  <Application>Microsoft Office PowerPoint</Application>
  <PresentationFormat>On-screen Show (4:3)</PresentationFormat>
  <Paragraphs>576</Paragraphs>
  <Slides>216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216</vt:i4>
      </vt:variant>
    </vt:vector>
  </HeadingPairs>
  <TitlesOfParts>
    <vt:vector size="221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2020-10-22T21:25:56Z</dcterms:modified>
</cp:coreProperties>
</file>