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1420" r:id="rId2"/>
    <p:sldId id="1425" r:id="rId3"/>
    <p:sldId id="1426" r:id="rId4"/>
    <p:sldId id="2759" r:id="rId5"/>
    <p:sldId id="2760" r:id="rId6"/>
    <p:sldId id="2713" r:id="rId7"/>
    <p:sldId id="2712" r:id="rId8"/>
    <p:sldId id="2767" r:id="rId9"/>
    <p:sldId id="2741" r:id="rId10"/>
    <p:sldId id="2742" r:id="rId11"/>
    <p:sldId id="2768" r:id="rId12"/>
    <p:sldId id="1429" r:id="rId13"/>
    <p:sldId id="1430" r:id="rId14"/>
    <p:sldId id="2638" r:id="rId15"/>
    <p:sldId id="2639" r:id="rId16"/>
    <p:sldId id="2769" r:id="rId17"/>
    <p:sldId id="1427" r:id="rId18"/>
    <p:sldId id="1428" r:id="rId19"/>
    <p:sldId id="2757" r:id="rId20"/>
    <p:sldId id="2758" r:id="rId21"/>
    <p:sldId id="2755" r:id="rId22"/>
    <p:sldId id="2756" r:id="rId23"/>
    <p:sldId id="2651" r:id="rId24"/>
    <p:sldId id="2656" r:id="rId25"/>
    <p:sldId id="2770" r:id="rId26"/>
    <p:sldId id="3170" r:id="rId27"/>
    <p:sldId id="3171" r:id="rId28"/>
    <p:sldId id="3172" r:id="rId29"/>
    <p:sldId id="3201" r:id="rId30"/>
    <p:sldId id="3202" r:id="rId31"/>
    <p:sldId id="3203" r:id="rId32"/>
    <p:sldId id="3204" r:id="rId33"/>
    <p:sldId id="3292" r:id="rId34"/>
    <p:sldId id="3293" r:id="rId35"/>
    <p:sldId id="3294" r:id="rId36"/>
    <p:sldId id="3415" r:id="rId37"/>
    <p:sldId id="3416" r:id="rId38"/>
    <p:sldId id="3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01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9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12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21.xml"/><Relationship Id="rId14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3347992" y="126876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</a:t>
            </a:r>
          </a:p>
          <a:p>
            <a:pPr algn="ctr"/>
            <a:r>
              <a:rPr lang="en-GB" b="1" dirty="0" smtClean="0"/>
              <a:t>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64" name="Rectangle 63">
            <a:hlinkClick r:id="rId3" action="ppaction://hlinksldjump"/>
          </p:cNvPr>
          <p:cNvSpPr/>
          <p:nvPr/>
        </p:nvSpPr>
        <p:spPr>
          <a:xfrm>
            <a:off x="3347992" y="249289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</a:t>
            </a:r>
            <a:endParaRPr lang="en-GB" b="1" dirty="0"/>
          </a:p>
        </p:txBody>
      </p:sp>
      <p:sp>
        <p:nvSpPr>
          <p:cNvPr id="65" name="Rectangle 64">
            <a:hlinkClick r:id="rId4" action="ppaction://hlinksldjump"/>
          </p:cNvPr>
          <p:cNvSpPr/>
          <p:nvPr/>
        </p:nvSpPr>
        <p:spPr>
          <a:xfrm>
            <a:off x="3347992" y="371703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</a:t>
            </a:r>
          </a:p>
          <a:p>
            <a:pPr algn="ctr"/>
            <a:r>
              <a:rPr lang="en-GB" b="1" dirty="0" smtClean="0"/>
              <a:t>(ii)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5116" y="404664"/>
            <a:ext cx="1628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Proof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47992" y="432916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</a:t>
            </a:r>
            <a:endParaRPr lang="en-GB" b="1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44136" y="18808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F</a:t>
            </a:r>
          </a:p>
          <a:p>
            <a:pPr algn="ctr"/>
            <a:r>
              <a:rPr lang="en-GB" b="1" dirty="0" smtClean="0"/>
              <a:t>(ii)</a:t>
            </a:r>
            <a:endParaRPr lang="en-GB" b="1" dirty="0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347864" y="494116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E</a:t>
            </a:r>
          </a:p>
          <a:p>
            <a:pPr algn="ctr"/>
            <a:r>
              <a:rPr lang="en-GB" b="1" dirty="0" smtClean="0"/>
              <a:t>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347992" y="310502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</a:t>
            </a:r>
          </a:p>
          <a:p>
            <a:pPr algn="ctr"/>
            <a:r>
              <a:rPr lang="en-GB" b="1" dirty="0" smtClean="0"/>
              <a:t>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4644136" y="126876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F</a:t>
            </a:r>
          </a:p>
          <a:p>
            <a:pPr algn="ctr"/>
            <a:r>
              <a:rPr lang="en-GB" b="1" dirty="0" smtClean="0"/>
              <a:t>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3347992" y="555329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E</a:t>
            </a:r>
          </a:p>
          <a:p>
            <a:pPr algn="ctr"/>
            <a:r>
              <a:rPr lang="en-GB" b="1" dirty="0" smtClean="0"/>
              <a:t>(ii)</a:t>
            </a:r>
            <a:endParaRPr lang="en-GB" b="1" dirty="0"/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3347992" y="188088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</a:t>
            </a:r>
          </a:p>
          <a:p>
            <a:pPr algn="ctr"/>
            <a:r>
              <a:rPr lang="en-GB" b="1" dirty="0" smtClean="0"/>
              <a:t>(ii)</a:t>
            </a:r>
            <a:endParaRPr lang="en-GB" b="1" dirty="0"/>
          </a:p>
        </p:txBody>
      </p:sp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4644136" y="249289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2 </a:t>
            </a:r>
          </a:p>
          <a:p>
            <a:pPr algn="ctr"/>
            <a:r>
              <a:rPr lang="en-GB" b="1" dirty="0"/>
              <a:t>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4644136" y="310490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2 </a:t>
            </a:r>
          </a:p>
          <a:p>
            <a:pPr algn="ctr"/>
            <a:r>
              <a:rPr lang="en-GB" b="1" dirty="0"/>
              <a:t>(</a:t>
            </a:r>
            <a:r>
              <a:rPr lang="en-GB" b="1" dirty="0" smtClean="0"/>
              <a:t>ii)</a:t>
            </a:r>
            <a:endParaRPr lang="en-GB" b="1" dirty="0"/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4644008" y="371703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2018 2</a:t>
            </a:r>
            <a:endParaRPr lang="en-GB" b="1" dirty="0"/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107504" y="134664"/>
            <a:ext cx="3024336" cy="91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There are no old past paper questions on proof (new to spec)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75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4664"/>
            <a:ext cx="8352926" cy="5789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69332"/>
            <a:ext cx="8352927" cy="5821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3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971675"/>
            <a:ext cx="8943975" cy="2914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11" y="1971675"/>
            <a:ext cx="8943975" cy="291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060848"/>
            <a:ext cx="8784976" cy="5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58855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332656"/>
            <a:ext cx="8640960" cy="590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8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019645"/>
            <a:ext cx="8928992" cy="12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20688"/>
            <a:ext cx="8784974" cy="4956172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620688"/>
            <a:ext cx="8784976" cy="4956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3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70" y="332656"/>
            <a:ext cx="7748686" cy="64807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7770" y="332656"/>
            <a:ext cx="7748686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1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348880"/>
            <a:ext cx="8640960" cy="8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7920880" cy="5983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260648"/>
            <a:ext cx="7920880" cy="598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2348880"/>
            <a:ext cx="8784974" cy="5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060848"/>
            <a:ext cx="8640958" cy="15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0" y="260648"/>
            <a:ext cx="8358860" cy="59898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2570" y="260648"/>
            <a:ext cx="8358860" cy="598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-27384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3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636912"/>
            <a:ext cx="8640960" cy="5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84976" cy="5083556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620688"/>
            <a:ext cx="8784976" cy="5107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204864"/>
            <a:ext cx="8784976" cy="5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5141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369332"/>
            <a:ext cx="8784976" cy="554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3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2952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2204864"/>
            <a:ext cx="8784976" cy="129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34" y="743190"/>
            <a:ext cx="5507132" cy="6070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16632"/>
            <a:ext cx="4320480" cy="579854"/>
          </a:xfrm>
          <a:prstGeom prst="rect">
            <a:avLst/>
          </a:prstGeom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5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92306"/>
            <a:ext cx="8496946" cy="6017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7" y="4653136"/>
            <a:ext cx="8496945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iii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7" y="292306"/>
            <a:ext cx="8496945" cy="158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/>
              <a:t>i</a:t>
            </a:r>
            <a:r>
              <a:rPr lang="en-GB" sz="2800" b="1" dirty="0" smtClean="0"/>
              <a:t>  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7" y="1880060"/>
            <a:ext cx="8496945" cy="277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0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318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476672"/>
            <a:ext cx="80648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/>
              <a:t>i</a:t>
            </a:r>
            <a:r>
              <a:rPr lang="en-GB" sz="2800" b="1" dirty="0" smtClean="0"/>
              <a:t>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39552" y="1556792"/>
            <a:ext cx="8064896" cy="1413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 notes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539552" y="2970290"/>
            <a:ext cx="8064896" cy="282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iii notes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8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548680"/>
            <a:ext cx="8496942" cy="489359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6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0" y="404664"/>
            <a:ext cx="8866940" cy="5571724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8530" y="369332"/>
            <a:ext cx="8866939" cy="255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8530" y="2924944"/>
            <a:ext cx="8866939" cy="3086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9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918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92696"/>
            <a:ext cx="84969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2492896"/>
            <a:ext cx="8496944" cy="311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0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549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836712"/>
            <a:ext cx="8496944" cy="248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3321400"/>
            <a:ext cx="8496944" cy="2088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9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162050"/>
            <a:ext cx="7581900" cy="4533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050" y="1162050"/>
            <a:ext cx="7581900" cy="3707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781050" y="4869160"/>
            <a:ext cx="7581900" cy="8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2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412776"/>
            <a:ext cx="8352926" cy="24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19191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08720"/>
            <a:ext cx="8496944" cy="1919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131714"/>
            <a:ext cx="8496944" cy="12802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528" y="3131714"/>
            <a:ext cx="8496943" cy="128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13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941168"/>
            <a:ext cx="8496944" cy="1080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1678"/>
            <a:ext cx="8496944" cy="4603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496944" cy="465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8" y="4915266"/>
            <a:ext cx="8496944" cy="110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Alternatives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424" y="5973042"/>
            <a:ext cx="1291344" cy="858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9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4020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836712"/>
            <a:ext cx="849694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(SF)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4293096"/>
            <a:ext cx="8496944" cy="96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0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621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91600"/>
            <a:ext cx="8496944" cy="201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2708920"/>
            <a:ext cx="8496944" cy="562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3261522"/>
            <a:ext cx="8496944" cy="2052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2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6176"/>
            <a:ext cx="8208912" cy="5564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336176"/>
            <a:ext cx="8208912" cy="558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Alternatives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9624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4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348880"/>
            <a:ext cx="8640960" cy="7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7495750" cy="61792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369333"/>
            <a:ext cx="7488832" cy="621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87616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9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2564904"/>
            <a:ext cx="8928990" cy="61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0" y="391578"/>
            <a:ext cx="8609920" cy="5701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040" y="369332"/>
            <a:ext cx="8609920" cy="5723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4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0" y="1953874"/>
            <a:ext cx="8609920" cy="295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040" y="1953874"/>
            <a:ext cx="8609920" cy="2950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2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2708920"/>
            <a:ext cx="8784974" cy="3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1081</TotalTime>
  <Words>234</Words>
  <Application>Microsoft Office PowerPoint</Application>
  <PresentationFormat>On-screen Show (4:3)</PresentationFormat>
  <Paragraphs>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991</cp:revision>
  <dcterms:created xsi:type="dcterms:W3CDTF">2014-02-21T20:01:10Z</dcterms:created>
  <dcterms:modified xsi:type="dcterms:W3CDTF">2020-10-22T20:42:52Z</dcterms:modified>
</cp:coreProperties>
</file>